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386" r:id="rId4"/>
    <p:sldId id="452" r:id="rId5"/>
    <p:sldId id="443" r:id="rId6"/>
    <p:sldId id="468" r:id="rId7"/>
    <p:sldId id="437" r:id="rId8"/>
    <p:sldId id="463" r:id="rId9"/>
    <p:sldId id="462" r:id="rId10"/>
    <p:sldId id="469" r:id="rId11"/>
    <p:sldId id="470" r:id="rId12"/>
    <p:sldId id="461" r:id="rId13"/>
  </p:sldIdLst>
  <p:sldSz cx="9144000" cy="6858000" type="screen4x3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BFF"/>
    <a:srgbClr val="004821"/>
    <a:srgbClr val="00180B"/>
    <a:srgbClr val="FCF7B6"/>
    <a:srgbClr val="FBF49B"/>
    <a:srgbClr val="F9EF73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3787" autoAdjust="0"/>
  </p:normalViewPr>
  <p:slideViewPr>
    <p:cSldViewPr>
      <p:cViewPr varScale="1">
        <p:scale>
          <a:sx n="73" d="100"/>
          <a:sy n="73" d="100"/>
        </p:scale>
        <p:origin x="16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C2E34-F914-4A94-A85D-0BB033ED3923}" type="doc">
      <dgm:prSet loTypeId="urn:microsoft.com/office/officeart/2005/8/layout/cycle3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E809938-2BFF-4C89-8F75-CE42E9C8E986}">
      <dgm:prSet phldrT="[Text]"/>
      <dgm:spPr/>
      <dgm:t>
        <a:bodyPr/>
        <a:lstStyle/>
        <a:p>
          <a:r>
            <a:rPr lang="en-US" dirty="0"/>
            <a:t>Stock condition</a:t>
          </a:r>
        </a:p>
      </dgm:t>
    </dgm:pt>
    <dgm:pt modelId="{C542ACC4-EE11-4BB7-89FA-A9725114FAC5}" type="parTrans" cxnId="{661C2773-2238-4912-8CA4-74E529FE2789}">
      <dgm:prSet/>
      <dgm:spPr/>
      <dgm:t>
        <a:bodyPr/>
        <a:lstStyle/>
        <a:p>
          <a:endParaRPr lang="en-US"/>
        </a:p>
      </dgm:t>
    </dgm:pt>
    <dgm:pt modelId="{C3D2827E-035E-45B2-B23B-F9C485201CB9}" type="sibTrans" cxnId="{661C2773-2238-4912-8CA4-74E529FE2789}">
      <dgm:prSet/>
      <dgm:spPr/>
      <dgm:t>
        <a:bodyPr/>
        <a:lstStyle/>
        <a:p>
          <a:endParaRPr lang="en-US"/>
        </a:p>
      </dgm:t>
    </dgm:pt>
    <dgm:pt modelId="{0BD7813F-4519-434B-B464-CAF3F17EC22A}">
      <dgm:prSet phldrT="[Text]"/>
      <dgm:spPr/>
      <dgm:t>
        <a:bodyPr/>
        <a:lstStyle/>
        <a:p>
          <a:r>
            <a:rPr lang="en-US" dirty="0"/>
            <a:t>Perceptions of stock condition</a:t>
          </a:r>
        </a:p>
      </dgm:t>
    </dgm:pt>
    <dgm:pt modelId="{B65286DF-90FC-40FB-B343-CE3FD6E11E05}" type="parTrans" cxnId="{3406F823-4285-469E-B00B-9313C76D9663}">
      <dgm:prSet/>
      <dgm:spPr/>
      <dgm:t>
        <a:bodyPr/>
        <a:lstStyle/>
        <a:p>
          <a:endParaRPr lang="en-US"/>
        </a:p>
      </dgm:t>
    </dgm:pt>
    <dgm:pt modelId="{9FAEFE12-DCD7-4583-B132-4059043EBBA4}" type="sibTrans" cxnId="{3406F823-4285-469E-B00B-9313C76D9663}">
      <dgm:prSet/>
      <dgm:spPr/>
      <dgm:t>
        <a:bodyPr/>
        <a:lstStyle/>
        <a:p>
          <a:endParaRPr lang="en-US"/>
        </a:p>
      </dgm:t>
    </dgm:pt>
    <dgm:pt modelId="{370642DB-3F92-47E4-A7C5-EB495B5B34C6}">
      <dgm:prSet phldrT="[Text]"/>
      <dgm:spPr/>
      <dgm:t>
        <a:bodyPr/>
        <a:lstStyle/>
        <a:p>
          <a:r>
            <a:rPr lang="en-US" dirty="0"/>
            <a:t>Management measures</a:t>
          </a:r>
        </a:p>
      </dgm:t>
    </dgm:pt>
    <dgm:pt modelId="{E376A727-7401-4F99-B465-5077C911FF43}" type="parTrans" cxnId="{602953DF-738A-4ADE-92B4-DE92A2F0F20D}">
      <dgm:prSet/>
      <dgm:spPr/>
      <dgm:t>
        <a:bodyPr/>
        <a:lstStyle/>
        <a:p>
          <a:endParaRPr lang="en-US"/>
        </a:p>
      </dgm:t>
    </dgm:pt>
    <dgm:pt modelId="{D9EAD85F-EB5C-48D1-A202-77AF41214DD2}" type="sibTrans" cxnId="{602953DF-738A-4ADE-92B4-DE92A2F0F20D}">
      <dgm:prSet/>
      <dgm:spPr/>
      <dgm:t>
        <a:bodyPr/>
        <a:lstStyle/>
        <a:p>
          <a:endParaRPr lang="en-US"/>
        </a:p>
      </dgm:t>
    </dgm:pt>
    <dgm:pt modelId="{73A79104-F55A-4159-BEA7-60B68A6CE9A6}">
      <dgm:prSet phldrT="[Text]"/>
      <dgm:spPr/>
      <dgm:t>
        <a:bodyPr/>
        <a:lstStyle/>
        <a:p>
          <a:r>
            <a:rPr lang="en-US" dirty="0"/>
            <a:t>Catches</a:t>
          </a:r>
        </a:p>
      </dgm:t>
    </dgm:pt>
    <dgm:pt modelId="{7E161FF5-D798-487E-B2E7-3EE892C95EF1}" type="parTrans" cxnId="{7BA558D5-439F-4BCA-9DEF-68EAF750DD8F}">
      <dgm:prSet/>
      <dgm:spPr/>
      <dgm:t>
        <a:bodyPr/>
        <a:lstStyle/>
        <a:p>
          <a:endParaRPr lang="en-US"/>
        </a:p>
      </dgm:t>
    </dgm:pt>
    <dgm:pt modelId="{8EBEF6A8-4F02-4DD7-91BE-674195642281}" type="sibTrans" cxnId="{7BA558D5-439F-4BCA-9DEF-68EAF750DD8F}">
      <dgm:prSet/>
      <dgm:spPr/>
      <dgm:t>
        <a:bodyPr/>
        <a:lstStyle/>
        <a:p>
          <a:endParaRPr lang="en-US"/>
        </a:p>
      </dgm:t>
    </dgm:pt>
    <dgm:pt modelId="{E54F8E42-6613-4FB1-9258-ACB5AD793F78}" type="pres">
      <dgm:prSet presAssocID="{427C2E34-F914-4A94-A85D-0BB033ED3923}" presName="Name0" presStyleCnt="0">
        <dgm:presLayoutVars>
          <dgm:dir/>
          <dgm:resizeHandles val="exact"/>
        </dgm:presLayoutVars>
      </dgm:prSet>
      <dgm:spPr/>
    </dgm:pt>
    <dgm:pt modelId="{279F6CF5-4B22-4C80-8DE7-FE62F7F6DB54}" type="pres">
      <dgm:prSet presAssocID="{427C2E34-F914-4A94-A85D-0BB033ED3923}" presName="cycle" presStyleCnt="0"/>
      <dgm:spPr/>
    </dgm:pt>
    <dgm:pt modelId="{44095DBA-3888-4B87-9928-F703D08B7713}" type="pres">
      <dgm:prSet presAssocID="{BE809938-2BFF-4C89-8F75-CE42E9C8E986}" presName="nodeFirstNode" presStyleLbl="node1" presStyleIdx="0" presStyleCnt="4" custScaleX="60543" custScaleY="60871" custRadScaleRad="116408">
        <dgm:presLayoutVars>
          <dgm:bulletEnabled val="1"/>
        </dgm:presLayoutVars>
      </dgm:prSet>
      <dgm:spPr/>
    </dgm:pt>
    <dgm:pt modelId="{079CD4ED-37DA-4BCB-A5CE-538A3B22D2E0}" type="pres">
      <dgm:prSet presAssocID="{C3D2827E-035E-45B2-B23B-F9C485201CB9}" presName="sibTransFirstNode" presStyleLbl="bgShp" presStyleIdx="0" presStyleCnt="1" custLinFactNeighborY="2003"/>
      <dgm:spPr/>
    </dgm:pt>
    <dgm:pt modelId="{F86803B0-89BD-4BA0-A55D-F038741B0B23}" type="pres">
      <dgm:prSet presAssocID="{0BD7813F-4519-434B-B464-CAF3F17EC22A}" presName="nodeFollowingNodes" presStyleLbl="node1" presStyleIdx="1" presStyleCnt="4" custScaleX="60543" custScaleY="60871" custRadScaleRad="123961" custRadScaleInc="712">
        <dgm:presLayoutVars>
          <dgm:bulletEnabled val="1"/>
        </dgm:presLayoutVars>
      </dgm:prSet>
      <dgm:spPr/>
    </dgm:pt>
    <dgm:pt modelId="{970330E1-F9CA-4B64-B77A-CEC5D31C24F5}" type="pres">
      <dgm:prSet presAssocID="{370642DB-3F92-47E4-A7C5-EB495B5B34C6}" presName="nodeFollowingNodes" presStyleLbl="node1" presStyleIdx="2" presStyleCnt="4" custScaleX="60543" custScaleY="60871" custRadScaleRad="122201">
        <dgm:presLayoutVars>
          <dgm:bulletEnabled val="1"/>
        </dgm:presLayoutVars>
      </dgm:prSet>
      <dgm:spPr/>
    </dgm:pt>
    <dgm:pt modelId="{4BB73845-2486-4230-A432-61588EAB8693}" type="pres">
      <dgm:prSet presAssocID="{73A79104-F55A-4159-BEA7-60B68A6CE9A6}" presName="nodeFollowingNodes" presStyleLbl="node1" presStyleIdx="3" presStyleCnt="4" custScaleX="60543" custScaleY="60871" custRadScaleRad="123468" custRadScaleInc="-1614">
        <dgm:presLayoutVars>
          <dgm:bulletEnabled val="1"/>
        </dgm:presLayoutVars>
      </dgm:prSet>
      <dgm:spPr/>
    </dgm:pt>
  </dgm:ptLst>
  <dgm:cxnLst>
    <dgm:cxn modelId="{3406F823-4285-469E-B00B-9313C76D9663}" srcId="{427C2E34-F914-4A94-A85D-0BB033ED3923}" destId="{0BD7813F-4519-434B-B464-CAF3F17EC22A}" srcOrd="1" destOrd="0" parTransId="{B65286DF-90FC-40FB-B343-CE3FD6E11E05}" sibTransId="{9FAEFE12-DCD7-4583-B132-4059043EBBA4}"/>
    <dgm:cxn modelId="{0B3C1A36-B4F9-40E6-938D-16038FFAD518}" type="presOf" srcId="{73A79104-F55A-4159-BEA7-60B68A6CE9A6}" destId="{4BB73845-2486-4230-A432-61588EAB8693}" srcOrd="0" destOrd="0" presId="urn:microsoft.com/office/officeart/2005/8/layout/cycle3"/>
    <dgm:cxn modelId="{E34EC23F-B474-4E3D-90CA-FA5B9632A858}" type="presOf" srcId="{BE809938-2BFF-4C89-8F75-CE42E9C8E986}" destId="{44095DBA-3888-4B87-9928-F703D08B7713}" srcOrd="0" destOrd="0" presId="urn:microsoft.com/office/officeart/2005/8/layout/cycle3"/>
    <dgm:cxn modelId="{2E51A742-2800-4D60-932D-D743616C0110}" type="presOf" srcId="{C3D2827E-035E-45B2-B23B-F9C485201CB9}" destId="{079CD4ED-37DA-4BCB-A5CE-538A3B22D2E0}" srcOrd="0" destOrd="0" presId="urn:microsoft.com/office/officeart/2005/8/layout/cycle3"/>
    <dgm:cxn modelId="{661C2773-2238-4912-8CA4-74E529FE2789}" srcId="{427C2E34-F914-4A94-A85D-0BB033ED3923}" destId="{BE809938-2BFF-4C89-8F75-CE42E9C8E986}" srcOrd="0" destOrd="0" parTransId="{C542ACC4-EE11-4BB7-89FA-A9725114FAC5}" sibTransId="{C3D2827E-035E-45B2-B23B-F9C485201CB9}"/>
    <dgm:cxn modelId="{9F10FE78-FFB9-4F5D-825D-DE8979A71CFC}" type="presOf" srcId="{370642DB-3F92-47E4-A7C5-EB495B5B34C6}" destId="{970330E1-F9CA-4B64-B77A-CEC5D31C24F5}" srcOrd="0" destOrd="0" presId="urn:microsoft.com/office/officeart/2005/8/layout/cycle3"/>
    <dgm:cxn modelId="{1294E1A6-A7C6-473E-831F-47536E9879FC}" type="presOf" srcId="{0BD7813F-4519-434B-B464-CAF3F17EC22A}" destId="{F86803B0-89BD-4BA0-A55D-F038741B0B23}" srcOrd="0" destOrd="0" presId="urn:microsoft.com/office/officeart/2005/8/layout/cycle3"/>
    <dgm:cxn modelId="{7BA558D5-439F-4BCA-9DEF-68EAF750DD8F}" srcId="{427C2E34-F914-4A94-A85D-0BB033ED3923}" destId="{73A79104-F55A-4159-BEA7-60B68A6CE9A6}" srcOrd="3" destOrd="0" parTransId="{7E161FF5-D798-487E-B2E7-3EE892C95EF1}" sibTransId="{8EBEF6A8-4F02-4DD7-91BE-674195642281}"/>
    <dgm:cxn modelId="{D2EAEDDA-13B9-47DD-94A0-BE12BA3E22E8}" type="presOf" srcId="{427C2E34-F914-4A94-A85D-0BB033ED3923}" destId="{E54F8E42-6613-4FB1-9258-ACB5AD793F78}" srcOrd="0" destOrd="0" presId="urn:microsoft.com/office/officeart/2005/8/layout/cycle3"/>
    <dgm:cxn modelId="{602953DF-738A-4ADE-92B4-DE92A2F0F20D}" srcId="{427C2E34-F914-4A94-A85D-0BB033ED3923}" destId="{370642DB-3F92-47E4-A7C5-EB495B5B34C6}" srcOrd="2" destOrd="0" parTransId="{E376A727-7401-4F99-B465-5077C911FF43}" sibTransId="{D9EAD85F-EB5C-48D1-A202-77AF41214DD2}"/>
    <dgm:cxn modelId="{829A31D9-434E-4082-B10D-97E5364CDA92}" type="presParOf" srcId="{E54F8E42-6613-4FB1-9258-ACB5AD793F78}" destId="{279F6CF5-4B22-4C80-8DE7-FE62F7F6DB54}" srcOrd="0" destOrd="0" presId="urn:microsoft.com/office/officeart/2005/8/layout/cycle3"/>
    <dgm:cxn modelId="{359508E0-96BE-49E5-A3C7-C522B4014818}" type="presParOf" srcId="{279F6CF5-4B22-4C80-8DE7-FE62F7F6DB54}" destId="{44095DBA-3888-4B87-9928-F703D08B7713}" srcOrd="0" destOrd="0" presId="urn:microsoft.com/office/officeart/2005/8/layout/cycle3"/>
    <dgm:cxn modelId="{51665C3C-05B4-4DD5-AF35-C7A7746D4697}" type="presParOf" srcId="{279F6CF5-4B22-4C80-8DE7-FE62F7F6DB54}" destId="{079CD4ED-37DA-4BCB-A5CE-538A3B22D2E0}" srcOrd="1" destOrd="0" presId="urn:microsoft.com/office/officeart/2005/8/layout/cycle3"/>
    <dgm:cxn modelId="{223E6A93-EAD5-4886-9B06-D67A728F0BE8}" type="presParOf" srcId="{279F6CF5-4B22-4C80-8DE7-FE62F7F6DB54}" destId="{F86803B0-89BD-4BA0-A55D-F038741B0B23}" srcOrd="2" destOrd="0" presId="urn:microsoft.com/office/officeart/2005/8/layout/cycle3"/>
    <dgm:cxn modelId="{1CCBC035-4E97-4DB4-8074-1CE4386F5EBC}" type="presParOf" srcId="{279F6CF5-4B22-4C80-8DE7-FE62F7F6DB54}" destId="{970330E1-F9CA-4B64-B77A-CEC5D31C24F5}" srcOrd="3" destOrd="0" presId="urn:microsoft.com/office/officeart/2005/8/layout/cycle3"/>
    <dgm:cxn modelId="{94BF2E8C-2D60-4469-B13D-D6C80C7A56ED}" type="presParOf" srcId="{279F6CF5-4B22-4C80-8DE7-FE62F7F6DB54}" destId="{4BB73845-2486-4230-A432-61588EAB869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8BD26-BF16-42E0-BD85-454B0BEA9403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BD9CC9-F16D-4763-BD9F-4847BFB41364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F32F95CC-5044-4EBB-8671-9C6DBAEF8B55}" type="parTrans" cxnId="{F09C9E0D-178B-4C46-B9DE-CF7BB5E6EE76}">
      <dgm:prSet/>
      <dgm:spPr/>
      <dgm:t>
        <a:bodyPr/>
        <a:lstStyle/>
        <a:p>
          <a:endParaRPr lang="en-US"/>
        </a:p>
      </dgm:t>
    </dgm:pt>
    <dgm:pt modelId="{D107D16C-2E6B-4C80-B3FA-886EE032B8EF}" type="sibTrans" cxnId="{F09C9E0D-178B-4C46-B9DE-CF7BB5E6EE76}">
      <dgm:prSet/>
      <dgm:spPr/>
      <dgm:t>
        <a:bodyPr/>
        <a:lstStyle/>
        <a:p>
          <a:endParaRPr lang="en-US"/>
        </a:p>
      </dgm:t>
    </dgm:pt>
    <dgm:pt modelId="{321487A9-6A1E-4DCB-97CC-7F864798CCC6}">
      <dgm:prSet phldrT="[Text]"/>
      <dgm:spPr/>
      <dgm:t>
        <a:bodyPr/>
        <a:lstStyle/>
        <a:p>
          <a:r>
            <a:rPr lang="en-US" dirty="0"/>
            <a:t>Fisher interviews</a:t>
          </a:r>
        </a:p>
      </dgm:t>
    </dgm:pt>
    <dgm:pt modelId="{FA2371ED-72E5-4EF3-9758-CE97B803456F}" type="parTrans" cxnId="{57DDAD4E-011D-4E9F-BD46-A7DAB79DA560}">
      <dgm:prSet/>
      <dgm:spPr/>
      <dgm:t>
        <a:bodyPr/>
        <a:lstStyle/>
        <a:p>
          <a:endParaRPr lang="en-US"/>
        </a:p>
      </dgm:t>
    </dgm:pt>
    <dgm:pt modelId="{7C6A5A89-FD07-46F2-9E6D-BE5D0464B199}" type="sibTrans" cxnId="{57DDAD4E-011D-4E9F-BD46-A7DAB79DA560}">
      <dgm:prSet/>
      <dgm:spPr/>
      <dgm:t>
        <a:bodyPr/>
        <a:lstStyle/>
        <a:p>
          <a:endParaRPr lang="en-US"/>
        </a:p>
      </dgm:t>
    </dgm:pt>
    <dgm:pt modelId="{3F89143B-A203-40D4-9B7C-12A3D50372A8}">
      <dgm:prSet phldrT="[Text]"/>
      <dgm:spPr/>
      <dgm:t>
        <a:bodyPr/>
        <a:lstStyle/>
        <a:p>
          <a:r>
            <a:rPr lang="en-US" dirty="0"/>
            <a:t>Assess Stock Health</a:t>
          </a:r>
        </a:p>
      </dgm:t>
    </dgm:pt>
    <dgm:pt modelId="{34025082-B9FB-46D6-A62E-0C89674585A0}" type="parTrans" cxnId="{F04EC44F-E8AA-4139-8085-F699E98638EE}">
      <dgm:prSet/>
      <dgm:spPr/>
      <dgm:t>
        <a:bodyPr/>
        <a:lstStyle/>
        <a:p>
          <a:endParaRPr lang="en-US"/>
        </a:p>
      </dgm:t>
    </dgm:pt>
    <dgm:pt modelId="{EE6D0387-D3C8-4F46-9854-7C846FD045B7}" type="sibTrans" cxnId="{F04EC44F-E8AA-4139-8085-F699E98638EE}">
      <dgm:prSet/>
      <dgm:spPr/>
      <dgm:t>
        <a:bodyPr/>
        <a:lstStyle/>
        <a:p>
          <a:endParaRPr lang="en-US"/>
        </a:p>
      </dgm:t>
    </dgm:pt>
    <dgm:pt modelId="{1D1F9354-74DC-4CB9-80AE-0B227653512E}">
      <dgm:prSet phldrT="[Text]"/>
      <dgm:spPr/>
      <dgm:t>
        <a:bodyPr/>
        <a:lstStyle/>
        <a:p>
          <a:r>
            <a:rPr lang="en-US" dirty="0"/>
            <a:t>Expert opinion/ traditional knowledge</a:t>
          </a:r>
        </a:p>
      </dgm:t>
    </dgm:pt>
    <dgm:pt modelId="{87222D32-C681-4211-AE83-E5A8F76F55D9}" type="parTrans" cxnId="{2152ECA0-855B-42B4-B86B-CCA9BD95D2D2}">
      <dgm:prSet/>
      <dgm:spPr/>
      <dgm:t>
        <a:bodyPr/>
        <a:lstStyle/>
        <a:p>
          <a:endParaRPr lang="en-US"/>
        </a:p>
      </dgm:t>
    </dgm:pt>
    <dgm:pt modelId="{9AE87873-4BE9-4A9C-B848-63FD9F603FB8}" type="sibTrans" cxnId="{2152ECA0-855B-42B4-B86B-CCA9BD95D2D2}">
      <dgm:prSet/>
      <dgm:spPr/>
      <dgm:t>
        <a:bodyPr/>
        <a:lstStyle/>
        <a:p>
          <a:endParaRPr lang="en-US"/>
        </a:p>
      </dgm:t>
    </dgm:pt>
    <dgm:pt modelId="{2665F78D-E6DA-4A61-AAA7-B7291C07852D}">
      <dgm:prSet phldrT="[Text]"/>
      <dgm:spPr/>
      <dgm:t>
        <a:bodyPr/>
        <a:lstStyle/>
        <a:p>
          <a:r>
            <a:rPr lang="en-US" dirty="0"/>
            <a:t>Adjust Management</a:t>
          </a:r>
        </a:p>
      </dgm:t>
    </dgm:pt>
    <dgm:pt modelId="{2AA9314B-2F9D-4EEF-B13E-F4E194EABB8D}" type="parTrans" cxnId="{34A8873D-8CA4-4CD1-A6D0-AA4E2A362D94}">
      <dgm:prSet/>
      <dgm:spPr/>
      <dgm:t>
        <a:bodyPr/>
        <a:lstStyle/>
        <a:p>
          <a:endParaRPr lang="en-US"/>
        </a:p>
      </dgm:t>
    </dgm:pt>
    <dgm:pt modelId="{9B06717F-96BE-4C08-B57F-FFAC8BF9406F}" type="sibTrans" cxnId="{34A8873D-8CA4-4CD1-A6D0-AA4E2A362D94}">
      <dgm:prSet/>
      <dgm:spPr/>
      <dgm:t>
        <a:bodyPr/>
        <a:lstStyle/>
        <a:p>
          <a:endParaRPr lang="en-US"/>
        </a:p>
      </dgm:t>
    </dgm:pt>
    <dgm:pt modelId="{11F3D04A-0B0A-45D7-820C-0AB3D9FD05BA}">
      <dgm:prSet phldrT="[Text]"/>
      <dgm:spPr/>
      <dgm:t>
        <a:bodyPr/>
        <a:lstStyle/>
        <a:p>
          <a:r>
            <a:rPr lang="en-US" dirty="0"/>
            <a:t>Automated options (off-limits populations)</a:t>
          </a:r>
        </a:p>
      </dgm:t>
    </dgm:pt>
    <dgm:pt modelId="{513958B9-9304-4E09-906E-A334B2D32790}" type="parTrans" cxnId="{1DE51294-2193-4871-8D3B-AE3E82D6BA58}">
      <dgm:prSet/>
      <dgm:spPr/>
      <dgm:t>
        <a:bodyPr/>
        <a:lstStyle/>
        <a:p>
          <a:endParaRPr lang="en-US"/>
        </a:p>
      </dgm:t>
    </dgm:pt>
    <dgm:pt modelId="{0F38B74E-DA46-4191-B416-2431D0163466}" type="sibTrans" cxnId="{1DE51294-2193-4871-8D3B-AE3E82D6BA58}">
      <dgm:prSet/>
      <dgm:spPr/>
      <dgm:t>
        <a:bodyPr/>
        <a:lstStyle/>
        <a:p>
          <a:endParaRPr lang="en-US"/>
        </a:p>
      </dgm:t>
    </dgm:pt>
    <dgm:pt modelId="{0BD788F5-37A9-4898-B60B-51E1242D65EF}">
      <dgm:prSet/>
      <dgm:spPr/>
      <dgm:t>
        <a:bodyPr/>
        <a:lstStyle/>
        <a:p>
          <a:r>
            <a:rPr lang="en-US" dirty="0"/>
            <a:t>Catch records</a:t>
          </a:r>
        </a:p>
      </dgm:t>
    </dgm:pt>
    <dgm:pt modelId="{2C0A217E-154B-4FDC-9435-4BB0F80F29F3}" type="parTrans" cxnId="{CBB86637-F113-4F58-99FB-812C50501F22}">
      <dgm:prSet/>
      <dgm:spPr/>
      <dgm:t>
        <a:bodyPr/>
        <a:lstStyle/>
        <a:p>
          <a:endParaRPr lang="en-US"/>
        </a:p>
      </dgm:t>
    </dgm:pt>
    <dgm:pt modelId="{13ACBDA3-6874-42A7-96C9-850DDC584788}" type="sibTrans" cxnId="{CBB86637-F113-4F58-99FB-812C50501F22}">
      <dgm:prSet/>
      <dgm:spPr/>
      <dgm:t>
        <a:bodyPr/>
        <a:lstStyle/>
        <a:p>
          <a:endParaRPr lang="en-US"/>
        </a:p>
      </dgm:t>
    </dgm:pt>
    <dgm:pt modelId="{8C2663AF-3D1F-4B2C-A983-6A97FA190539}">
      <dgm:prSet/>
      <dgm:spPr/>
      <dgm:t>
        <a:bodyPr/>
        <a:lstStyle/>
        <a:p>
          <a:r>
            <a:rPr lang="en-US" i="1" dirty="0"/>
            <a:t>Many options</a:t>
          </a:r>
        </a:p>
      </dgm:t>
    </dgm:pt>
    <dgm:pt modelId="{DD3BE548-6EFD-4801-8635-9908F51DDE6E}" type="parTrans" cxnId="{AC887319-9793-4D64-966D-17703A70FF97}">
      <dgm:prSet/>
      <dgm:spPr/>
      <dgm:t>
        <a:bodyPr/>
        <a:lstStyle/>
        <a:p>
          <a:endParaRPr lang="en-US"/>
        </a:p>
      </dgm:t>
    </dgm:pt>
    <dgm:pt modelId="{638102DE-A0DA-45BC-BC7D-1F40CEF981AB}" type="sibTrans" cxnId="{AC887319-9793-4D64-966D-17703A70FF97}">
      <dgm:prSet/>
      <dgm:spPr/>
      <dgm:t>
        <a:bodyPr/>
        <a:lstStyle/>
        <a:p>
          <a:endParaRPr lang="en-US"/>
        </a:p>
      </dgm:t>
    </dgm:pt>
    <dgm:pt modelId="{F8639E22-7155-4707-A324-FD48081495FB}">
      <dgm:prSet phldrT="[Text]"/>
      <dgm:spPr/>
      <dgm:t>
        <a:bodyPr/>
        <a:lstStyle/>
        <a:p>
          <a:r>
            <a:rPr lang="en-US" dirty="0"/>
            <a:t>Port surveys</a:t>
          </a:r>
        </a:p>
      </dgm:t>
    </dgm:pt>
    <dgm:pt modelId="{1CD027D5-F6D7-457E-874B-0E3C8B490684}" type="parTrans" cxnId="{C36A444F-04EB-4BA3-AA32-9ABD1EA1EFD7}">
      <dgm:prSet/>
      <dgm:spPr/>
      <dgm:t>
        <a:bodyPr/>
        <a:lstStyle/>
        <a:p>
          <a:endParaRPr lang="en-US"/>
        </a:p>
      </dgm:t>
    </dgm:pt>
    <dgm:pt modelId="{FE3E606E-F0AE-4005-B14A-E04D6E27B169}" type="sibTrans" cxnId="{C36A444F-04EB-4BA3-AA32-9ABD1EA1EFD7}">
      <dgm:prSet/>
      <dgm:spPr/>
      <dgm:t>
        <a:bodyPr/>
        <a:lstStyle/>
        <a:p>
          <a:endParaRPr lang="en-US"/>
        </a:p>
      </dgm:t>
    </dgm:pt>
    <dgm:pt modelId="{DC9951C2-D149-4465-805E-B4C874661C62}">
      <dgm:prSet phldrT="[Text]"/>
      <dgm:spPr/>
      <dgm:t>
        <a:bodyPr/>
        <a:lstStyle/>
        <a:p>
          <a:r>
            <a:rPr lang="en-US" dirty="0"/>
            <a:t>Logbooks</a:t>
          </a:r>
        </a:p>
      </dgm:t>
    </dgm:pt>
    <dgm:pt modelId="{5B1A5691-9ABD-4665-91C3-8C1A529C9B71}" type="parTrans" cxnId="{DA6379CF-03ED-4222-BBB2-B16E5CDAFC45}">
      <dgm:prSet/>
      <dgm:spPr/>
      <dgm:t>
        <a:bodyPr/>
        <a:lstStyle/>
        <a:p>
          <a:endParaRPr lang="en-US"/>
        </a:p>
      </dgm:t>
    </dgm:pt>
    <dgm:pt modelId="{5A222383-7A71-4651-9808-BC470D764F29}" type="sibTrans" cxnId="{DA6379CF-03ED-4222-BBB2-B16E5CDAFC45}">
      <dgm:prSet/>
      <dgm:spPr/>
      <dgm:t>
        <a:bodyPr/>
        <a:lstStyle/>
        <a:p>
          <a:endParaRPr lang="en-US"/>
        </a:p>
      </dgm:t>
    </dgm:pt>
    <dgm:pt modelId="{935A6587-409E-40E1-8791-E8AC48558069}">
      <dgm:prSet/>
      <dgm:spPr/>
      <dgm:t>
        <a:bodyPr/>
        <a:lstStyle/>
        <a:p>
          <a:r>
            <a:rPr lang="en-US" dirty="0"/>
            <a:t>SCUBA transects</a:t>
          </a:r>
        </a:p>
      </dgm:t>
    </dgm:pt>
    <dgm:pt modelId="{9E9144F9-9B0C-4A2E-8E4C-18156565FEB3}" type="parTrans" cxnId="{FAA5999E-830D-4F67-8EA2-31A394962D33}">
      <dgm:prSet/>
      <dgm:spPr/>
      <dgm:t>
        <a:bodyPr/>
        <a:lstStyle/>
        <a:p>
          <a:endParaRPr lang="en-US"/>
        </a:p>
      </dgm:t>
    </dgm:pt>
    <dgm:pt modelId="{1AC4C8A7-6280-4247-A2F0-CA83238ADDC1}" type="sibTrans" cxnId="{FAA5999E-830D-4F67-8EA2-31A394962D33}">
      <dgm:prSet/>
      <dgm:spPr/>
      <dgm:t>
        <a:bodyPr/>
        <a:lstStyle/>
        <a:p>
          <a:endParaRPr lang="en-US"/>
        </a:p>
      </dgm:t>
    </dgm:pt>
    <dgm:pt modelId="{21B84091-0C3A-4EC8-83B0-61CEC4605F14}">
      <dgm:prSet phldrT="[Text]"/>
      <dgm:spPr/>
      <dgm:t>
        <a:bodyPr/>
        <a:lstStyle/>
        <a:p>
          <a:r>
            <a:rPr lang="en-US" dirty="0"/>
            <a:t>Risk assessment</a:t>
          </a:r>
        </a:p>
      </dgm:t>
    </dgm:pt>
    <dgm:pt modelId="{77B7F509-2A95-435D-A2AB-8CEF9CE0453D}" type="parTrans" cxnId="{03D44F92-50E2-4B3F-8398-7E118513FDD4}">
      <dgm:prSet/>
      <dgm:spPr/>
      <dgm:t>
        <a:bodyPr/>
        <a:lstStyle/>
        <a:p>
          <a:endParaRPr lang="en-US"/>
        </a:p>
      </dgm:t>
    </dgm:pt>
    <dgm:pt modelId="{F8A26F2C-8083-4EC5-A60C-40C5757CEE29}" type="sibTrans" cxnId="{03D44F92-50E2-4B3F-8398-7E118513FDD4}">
      <dgm:prSet/>
      <dgm:spPr/>
      <dgm:t>
        <a:bodyPr/>
        <a:lstStyle/>
        <a:p>
          <a:endParaRPr lang="en-US"/>
        </a:p>
      </dgm:t>
    </dgm:pt>
    <dgm:pt modelId="{893C04CA-4F02-40DC-ABBF-5B006F02756D}">
      <dgm:prSet phldrT="[Text]"/>
      <dgm:spPr/>
      <dgm:t>
        <a:bodyPr/>
        <a:lstStyle/>
        <a:p>
          <a:r>
            <a:rPr lang="en-US" dirty="0"/>
            <a:t>Length-based methods</a:t>
          </a:r>
        </a:p>
      </dgm:t>
    </dgm:pt>
    <dgm:pt modelId="{2AB4314B-4EAB-40C5-9301-8906A5F696AB}" type="parTrans" cxnId="{6196CFDD-3AF8-42CA-A70F-B3386BB6DD97}">
      <dgm:prSet/>
      <dgm:spPr/>
      <dgm:t>
        <a:bodyPr/>
        <a:lstStyle/>
        <a:p>
          <a:endParaRPr lang="en-US"/>
        </a:p>
      </dgm:t>
    </dgm:pt>
    <dgm:pt modelId="{6D23E36C-20FE-488B-A1B7-812C2E242DCC}" type="sibTrans" cxnId="{6196CFDD-3AF8-42CA-A70F-B3386BB6DD97}">
      <dgm:prSet/>
      <dgm:spPr/>
      <dgm:t>
        <a:bodyPr/>
        <a:lstStyle/>
        <a:p>
          <a:endParaRPr lang="en-US"/>
        </a:p>
      </dgm:t>
    </dgm:pt>
    <dgm:pt modelId="{3A2CC0B0-92AF-4847-8569-D1F673787035}">
      <dgm:prSet phldrT="[Text]"/>
      <dgm:spPr/>
      <dgm:t>
        <a:bodyPr/>
        <a:lstStyle/>
        <a:p>
          <a:r>
            <a:rPr lang="en-US" dirty="0"/>
            <a:t>Catch-MSY</a:t>
          </a:r>
        </a:p>
      </dgm:t>
    </dgm:pt>
    <dgm:pt modelId="{89F47A94-04BD-47F8-A536-2A150C6F72AA}" type="parTrans" cxnId="{55A2A85B-76FC-4850-8832-F2A3FF4B4454}">
      <dgm:prSet/>
      <dgm:spPr/>
      <dgm:t>
        <a:bodyPr/>
        <a:lstStyle/>
        <a:p>
          <a:endParaRPr lang="en-US"/>
        </a:p>
      </dgm:t>
    </dgm:pt>
    <dgm:pt modelId="{90C7CD2A-8C9C-4344-BB0D-BBB5E1BE84F4}" type="sibTrans" cxnId="{55A2A85B-76FC-4850-8832-F2A3FF4B4454}">
      <dgm:prSet/>
      <dgm:spPr/>
      <dgm:t>
        <a:bodyPr/>
        <a:lstStyle/>
        <a:p>
          <a:endParaRPr lang="en-US"/>
        </a:p>
      </dgm:t>
    </dgm:pt>
    <dgm:pt modelId="{214E704C-0D5C-427F-ABD6-4966B7C8C90D}">
      <dgm:prSet phldrT="[Text]"/>
      <dgm:spPr/>
      <dgm:t>
        <a:bodyPr/>
        <a:lstStyle/>
        <a:p>
          <a:r>
            <a:rPr lang="en-US" i="1" dirty="0"/>
            <a:t>Many options</a:t>
          </a:r>
        </a:p>
      </dgm:t>
    </dgm:pt>
    <dgm:pt modelId="{A71C6AF7-AB20-4315-B607-26037AD3A504}" type="parTrans" cxnId="{5DC53C9B-EADE-4964-8BDB-7BAB7602DB27}">
      <dgm:prSet/>
      <dgm:spPr/>
      <dgm:t>
        <a:bodyPr/>
        <a:lstStyle/>
        <a:p>
          <a:endParaRPr lang="en-US"/>
        </a:p>
      </dgm:t>
    </dgm:pt>
    <dgm:pt modelId="{EB013316-529E-40CB-ABFB-B878602FE37D}" type="sibTrans" cxnId="{5DC53C9B-EADE-4964-8BDB-7BAB7602DB27}">
      <dgm:prSet/>
      <dgm:spPr/>
      <dgm:t>
        <a:bodyPr/>
        <a:lstStyle/>
        <a:p>
          <a:endParaRPr lang="en-US"/>
        </a:p>
      </dgm:t>
    </dgm:pt>
    <dgm:pt modelId="{97162928-BF5D-43F2-B81F-A6A79E6FD292}">
      <dgm:prSet phldrT="[Text]"/>
      <dgm:spPr/>
      <dgm:t>
        <a:bodyPr/>
        <a:lstStyle/>
        <a:p>
          <a:r>
            <a:rPr lang="en-US" i="1" dirty="0"/>
            <a:t>Many options</a:t>
          </a:r>
        </a:p>
      </dgm:t>
    </dgm:pt>
    <dgm:pt modelId="{D3EB26AE-E5CE-4527-A6CB-03CA5DBB1C52}" type="parTrans" cxnId="{84462DE0-4B39-4A5D-AB37-4BA365CC4BDB}">
      <dgm:prSet/>
      <dgm:spPr/>
      <dgm:t>
        <a:bodyPr/>
        <a:lstStyle/>
        <a:p>
          <a:endParaRPr lang="en-US"/>
        </a:p>
      </dgm:t>
    </dgm:pt>
    <dgm:pt modelId="{0C0DE627-383A-4E0B-9909-01E20E9EE248}" type="sibTrans" cxnId="{84462DE0-4B39-4A5D-AB37-4BA365CC4BDB}">
      <dgm:prSet/>
      <dgm:spPr/>
      <dgm:t>
        <a:bodyPr/>
        <a:lstStyle/>
        <a:p>
          <a:endParaRPr lang="en-US"/>
        </a:p>
      </dgm:t>
    </dgm:pt>
    <dgm:pt modelId="{33D4A398-3F3C-4677-AE0C-875FA526E6E9}">
      <dgm:prSet phldrT="[Text]"/>
      <dgm:spPr/>
      <dgm:t>
        <a:bodyPr/>
        <a:lstStyle/>
        <a:p>
          <a:r>
            <a:rPr lang="en-US" dirty="0"/>
            <a:t>Adjusting incentives</a:t>
          </a:r>
        </a:p>
      </dgm:t>
    </dgm:pt>
    <dgm:pt modelId="{282A3A11-6976-4A6D-9A6E-CBF437F1D8B1}" type="parTrans" cxnId="{042B8D21-F334-4CF6-BADF-F967FF73606C}">
      <dgm:prSet/>
      <dgm:spPr/>
      <dgm:t>
        <a:bodyPr/>
        <a:lstStyle/>
        <a:p>
          <a:endParaRPr lang="en-US"/>
        </a:p>
      </dgm:t>
    </dgm:pt>
    <dgm:pt modelId="{6B44E679-9249-47EA-8E3E-F7C2B813981B}" type="sibTrans" cxnId="{042B8D21-F334-4CF6-BADF-F967FF73606C}">
      <dgm:prSet/>
      <dgm:spPr/>
      <dgm:t>
        <a:bodyPr/>
        <a:lstStyle/>
        <a:p>
          <a:endParaRPr lang="en-US"/>
        </a:p>
      </dgm:t>
    </dgm:pt>
    <dgm:pt modelId="{3F2A2ECF-2B35-463F-A03F-72CA34A5BBBC}">
      <dgm:prSet phldrT="[Text]"/>
      <dgm:spPr/>
      <dgm:t>
        <a:bodyPr/>
        <a:lstStyle/>
        <a:p>
          <a:r>
            <a:rPr lang="en-US" dirty="0"/>
            <a:t>Adjusting prohibitions/limits</a:t>
          </a:r>
        </a:p>
      </dgm:t>
    </dgm:pt>
    <dgm:pt modelId="{88DC8925-A291-4ECD-AA4F-73FA9ABA5E28}" type="parTrans" cxnId="{AC06CCAF-AA64-4A8C-8106-6CB9884212C9}">
      <dgm:prSet/>
      <dgm:spPr/>
      <dgm:t>
        <a:bodyPr/>
        <a:lstStyle/>
        <a:p>
          <a:endParaRPr lang="en-US"/>
        </a:p>
      </dgm:t>
    </dgm:pt>
    <dgm:pt modelId="{1E7CD9DA-BDFC-425C-A2B3-15DDB987D92E}" type="sibTrans" cxnId="{AC06CCAF-AA64-4A8C-8106-6CB9884212C9}">
      <dgm:prSet/>
      <dgm:spPr/>
      <dgm:t>
        <a:bodyPr/>
        <a:lstStyle/>
        <a:p>
          <a:endParaRPr lang="en-US"/>
        </a:p>
      </dgm:t>
    </dgm:pt>
    <dgm:pt modelId="{F06CDF3D-7AAA-4073-B779-015102A8F453}" type="pres">
      <dgm:prSet presAssocID="{3888BD26-BF16-42E0-BD85-454B0BEA9403}" presName="Name0" presStyleCnt="0">
        <dgm:presLayoutVars>
          <dgm:dir/>
          <dgm:animLvl val="lvl"/>
          <dgm:resizeHandles val="exact"/>
        </dgm:presLayoutVars>
      </dgm:prSet>
      <dgm:spPr/>
    </dgm:pt>
    <dgm:pt modelId="{B7623F6A-B17C-4C4B-8C47-2BED76CF6B68}" type="pres">
      <dgm:prSet presAssocID="{6BBD9CC9-F16D-4763-BD9F-4847BFB41364}" presName="composite" presStyleCnt="0"/>
      <dgm:spPr/>
    </dgm:pt>
    <dgm:pt modelId="{C21C583E-1D3C-478D-9F82-59256386E4A2}" type="pres">
      <dgm:prSet presAssocID="{6BBD9CC9-F16D-4763-BD9F-4847BFB4136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50C22B8-2C7B-49A1-8360-69A67B3DA1A1}" type="pres">
      <dgm:prSet presAssocID="{6BBD9CC9-F16D-4763-BD9F-4847BFB41364}" presName="desTx" presStyleLbl="alignAccFollowNode1" presStyleIdx="0" presStyleCnt="3">
        <dgm:presLayoutVars>
          <dgm:bulletEnabled val="1"/>
        </dgm:presLayoutVars>
      </dgm:prSet>
      <dgm:spPr/>
    </dgm:pt>
    <dgm:pt modelId="{F6B8D8F8-9925-4CEF-AB7C-7BAF5A000426}" type="pres">
      <dgm:prSet presAssocID="{D107D16C-2E6B-4C80-B3FA-886EE032B8EF}" presName="space" presStyleCnt="0"/>
      <dgm:spPr/>
    </dgm:pt>
    <dgm:pt modelId="{6CA3A32E-7646-4A18-AA2D-B1465E138892}" type="pres">
      <dgm:prSet presAssocID="{3F89143B-A203-40D4-9B7C-12A3D50372A8}" presName="composite" presStyleCnt="0"/>
      <dgm:spPr/>
    </dgm:pt>
    <dgm:pt modelId="{D9D02ECD-6C24-43C6-A96A-C70D5A6C52D3}" type="pres">
      <dgm:prSet presAssocID="{3F89143B-A203-40D4-9B7C-12A3D50372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6DE5F47-B448-4A78-9968-399FE275841D}" type="pres">
      <dgm:prSet presAssocID="{3F89143B-A203-40D4-9B7C-12A3D50372A8}" presName="desTx" presStyleLbl="alignAccFollowNode1" presStyleIdx="1" presStyleCnt="3">
        <dgm:presLayoutVars>
          <dgm:bulletEnabled val="1"/>
        </dgm:presLayoutVars>
      </dgm:prSet>
      <dgm:spPr/>
    </dgm:pt>
    <dgm:pt modelId="{F58268D6-C98B-4538-8A15-1AFF1BB97524}" type="pres">
      <dgm:prSet presAssocID="{EE6D0387-D3C8-4F46-9854-7C846FD045B7}" presName="space" presStyleCnt="0"/>
      <dgm:spPr/>
    </dgm:pt>
    <dgm:pt modelId="{38192F30-D4A9-456C-8A2E-B8637B705C17}" type="pres">
      <dgm:prSet presAssocID="{2665F78D-E6DA-4A61-AAA7-B7291C07852D}" presName="composite" presStyleCnt="0"/>
      <dgm:spPr/>
    </dgm:pt>
    <dgm:pt modelId="{151E651C-4183-4F8C-B22D-1E0BE26BEA60}" type="pres">
      <dgm:prSet presAssocID="{2665F78D-E6DA-4A61-AAA7-B7291C07852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5E82DEF-77C3-41BB-9D14-0224050AAFD8}" type="pres">
      <dgm:prSet presAssocID="{2665F78D-E6DA-4A61-AAA7-B7291C07852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0C5AB02-12A5-4F10-932D-0C228E845444}" type="presOf" srcId="{3F89143B-A203-40D4-9B7C-12A3D50372A8}" destId="{D9D02ECD-6C24-43C6-A96A-C70D5A6C52D3}" srcOrd="0" destOrd="0" presId="urn:microsoft.com/office/officeart/2005/8/layout/hList1"/>
    <dgm:cxn modelId="{F09C9E0D-178B-4C46-B9DE-CF7BB5E6EE76}" srcId="{3888BD26-BF16-42E0-BD85-454B0BEA9403}" destId="{6BBD9CC9-F16D-4763-BD9F-4847BFB41364}" srcOrd="0" destOrd="0" parTransId="{F32F95CC-5044-4EBB-8671-9C6DBAEF8B55}" sibTransId="{D107D16C-2E6B-4C80-B3FA-886EE032B8EF}"/>
    <dgm:cxn modelId="{AC887319-9793-4D64-966D-17703A70FF97}" srcId="{6BBD9CC9-F16D-4763-BD9F-4847BFB41364}" destId="{8C2663AF-3D1F-4B2C-A983-6A97FA190539}" srcOrd="5" destOrd="0" parTransId="{DD3BE548-6EFD-4801-8635-9908F51DDE6E}" sibTransId="{638102DE-A0DA-45BC-BC7D-1F40CEF981AB}"/>
    <dgm:cxn modelId="{7F42CF19-57F1-40B6-850A-3E16D5ADABB5}" type="presOf" srcId="{8C2663AF-3D1F-4B2C-A983-6A97FA190539}" destId="{B50C22B8-2C7B-49A1-8360-69A67B3DA1A1}" srcOrd="0" destOrd="5" presId="urn:microsoft.com/office/officeart/2005/8/layout/hList1"/>
    <dgm:cxn modelId="{28220F1A-1219-4079-8B7C-A451E5823D74}" type="presOf" srcId="{321487A9-6A1E-4DCB-97CC-7F864798CCC6}" destId="{B50C22B8-2C7B-49A1-8360-69A67B3DA1A1}" srcOrd="0" destOrd="0" presId="urn:microsoft.com/office/officeart/2005/8/layout/hList1"/>
    <dgm:cxn modelId="{14ACE81B-EE69-4394-B1E1-53B43238CFEC}" type="presOf" srcId="{214E704C-0D5C-427F-ABD6-4966B7C8C90D}" destId="{86DE5F47-B448-4A78-9968-399FE275841D}" srcOrd="0" destOrd="4" presId="urn:microsoft.com/office/officeart/2005/8/layout/hList1"/>
    <dgm:cxn modelId="{042B8D21-F334-4CF6-BADF-F967FF73606C}" srcId="{2665F78D-E6DA-4A61-AAA7-B7291C07852D}" destId="{33D4A398-3F3C-4677-AE0C-875FA526E6E9}" srcOrd="1" destOrd="0" parTransId="{282A3A11-6976-4A6D-9A6E-CBF437F1D8B1}" sibTransId="{6B44E679-9249-47EA-8E3E-F7C2B813981B}"/>
    <dgm:cxn modelId="{86853623-6EEF-461F-AD35-C035075EA65F}" type="presOf" srcId="{3888BD26-BF16-42E0-BD85-454B0BEA9403}" destId="{F06CDF3D-7AAA-4073-B779-015102A8F453}" srcOrd="0" destOrd="0" presId="urn:microsoft.com/office/officeart/2005/8/layout/hList1"/>
    <dgm:cxn modelId="{4668752C-F79B-48DA-ABEF-09999D727490}" type="presOf" srcId="{935A6587-409E-40E1-8791-E8AC48558069}" destId="{B50C22B8-2C7B-49A1-8360-69A67B3DA1A1}" srcOrd="0" destOrd="4" presId="urn:microsoft.com/office/officeart/2005/8/layout/hList1"/>
    <dgm:cxn modelId="{24B9A535-B404-4B3F-807E-591B69D66BD1}" type="presOf" srcId="{3A2CC0B0-92AF-4847-8569-D1F673787035}" destId="{86DE5F47-B448-4A78-9968-399FE275841D}" srcOrd="0" destOrd="3" presId="urn:microsoft.com/office/officeart/2005/8/layout/hList1"/>
    <dgm:cxn modelId="{CBB86637-F113-4F58-99FB-812C50501F22}" srcId="{6BBD9CC9-F16D-4763-BD9F-4847BFB41364}" destId="{0BD788F5-37A9-4898-B60B-51E1242D65EF}" srcOrd="3" destOrd="0" parTransId="{2C0A217E-154B-4FDC-9435-4BB0F80F29F3}" sibTransId="{13ACBDA3-6874-42A7-96C9-850DDC584788}"/>
    <dgm:cxn modelId="{A0E9EC3C-830B-4D3F-A242-846776AC460E}" type="presOf" srcId="{33D4A398-3F3C-4677-AE0C-875FA526E6E9}" destId="{35E82DEF-77C3-41BB-9D14-0224050AAFD8}" srcOrd="0" destOrd="1" presId="urn:microsoft.com/office/officeart/2005/8/layout/hList1"/>
    <dgm:cxn modelId="{34A8873D-8CA4-4CD1-A6D0-AA4E2A362D94}" srcId="{3888BD26-BF16-42E0-BD85-454B0BEA9403}" destId="{2665F78D-E6DA-4A61-AAA7-B7291C07852D}" srcOrd="2" destOrd="0" parTransId="{2AA9314B-2F9D-4EEF-B13E-F4E194EABB8D}" sibTransId="{9B06717F-96BE-4C08-B57F-FFAC8BF9406F}"/>
    <dgm:cxn modelId="{55A2A85B-76FC-4850-8832-F2A3FF4B4454}" srcId="{3F89143B-A203-40D4-9B7C-12A3D50372A8}" destId="{3A2CC0B0-92AF-4847-8569-D1F673787035}" srcOrd="3" destOrd="0" parTransId="{89F47A94-04BD-47F8-A536-2A150C6F72AA}" sibTransId="{90C7CD2A-8C9C-4344-BB0D-BBB5E1BE84F4}"/>
    <dgm:cxn modelId="{A118B743-BD7C-497B-85C7-576B338A08BB}" type="presOf" srcId="{F8639E22-7155-4707-A324-FD48081495FB}" destId="{B50C22B8-2C7B-49A1-8360-69A67B3DA1A1}" srcOrd="0" destOrd="2" presId="urn:microsoft.com/office/officeart/2005/8/layout/hList1"/>
    <dgm:cxn modelId="{AD2F0F68-C7D0-4A2A-9987-7309AD9C3208}" type="presOf" srcId="{1D1F9354-74DC-4CB9-80AE-0B227653512E}" destId="{86DE5F47-B448-4A78-9968-399FE275841D}" srcOrd="0" destOrd="0" presId="urn:microsoft.com/office/officeart/2005/8/layout/hList1"/>
    <dgm:cxn modelId="{0FDF6C6B-8E2D-40CF-9DD6-D11455A56CDB}" type="presOf" srcId="{21B84091-0C3A-4EC8-83B0-61CEC4605F14}" destId="{86DE5F47-B448-4A78-9968-399FE275841D}" srcOrd="0" destOrd="1" presId="urn:microsoft.com/office/officeart/2005/8/layout/hList1"/>
    <dgm:cxn modelId="{57DDAD4E-011D-4E9F-BD46-A7DAB79DA560}" srcId="{6BBD9CC9-F16D-4763-BD9F-4847BFB41364}" destId="{321487A9-6A1E-4DCB-97CC-7F864798CCC6}" srcOrd="0" destOrd="0" parTransId="{FA2371ED-72E5-4EF3-9758-CE97B803456F}" sibTransId="{7C6A5A89-FD07-46F2-9E6D-BE5D0464B199}"/>
    <dgm:cxn modelId="{C36A444F-04EB-4BA3-AA32-9ABD1EA1EFD7}" srcId="{6BBD9CC9-F16D-4763-BD9F-4847BFB41364}" destId="{F8639E22-7155-4707-A324-FD48081495FB}" srcOrd="2" destOrd="0" parTransId="{1CD027D5-F6D7-457E-874B-0E3C8B490684}" sibTransId="{FE3E606E-F0AE-4005-B14A-E04D6E27B169}"/>
    <dgm:cxn modelId="{F04EC44F-E8AA-4139-8085-F699E98638EE}" srcId="{3888BD26-BF16-42E0-BD85-454B0BEA9403}" destId="{3F89143B-A203-40D4-9B7C-12A3D50372A8}" srcOrd="1" destOrd="0" parTransId="{34025082-B9FB-46D6-A62E-0C89674585A0}" sibTransId="{EE6D0387-D3C8-4F46-9854-7C846FD045B7}"/>
    <dgm:cxn modelId="{E297157D-D3C7-4DD6-B4E6-885750F958D4}" type="presOf" srcId="{97162928-BF5D-43F2-B81F-A6A79E6FD292}" destId="{35E82DEF-77C3-41BB-9D14-0224050AAFD8}" srcOrd="0" destOrd="3" presId="urn:microsoft.com/office/officeart/2005/8/layout/hList1"/>
    <dgm:cxn modelId="{98CEF384-3D10-4BC7-A3A9-DCAB100B61E8}" type="presOf" srcId="{2665F78D-E6DA-4A61-AAA7-B7291C07852D}" destId="{151E651C-4183-4F8C-B22D-1E0BE26BEA60}" srcOrd="0" destOrd="0" presId="urn:microsoft.com/office/officeart/2005/8/layout/hList1"/>
    <dgm:cxn modelId="{03D44F92-50E2-4B3F-8398-7E118513FDD4}" srcId="{3F89143B-A203-40D4-9B7C-12A3D50372A8}" destId="{21B84091-0C3A-4EC8-83B0-61CEC4605F14}" srcOrd="1" destOrd="0" parTransId="{77B7F509-2A95-435D-A2AB-8CEF9CE0453D}" sibTransId="{F8A26F2C-8083-4EC5-A60C-40C5757CEE29}"/>
    <dgm:cxn modelId="{1DE51294-2193-4871-8D3B-AE3E82D6BA58}" srcId="{2665F78D-E6DA-4A61-AAA7-B7291C07852D}" destId="{11F3D04A-0B0A-45D7-820C-0AB3D9FD05BA}" srcOrd="0" destOrd="0" parTransId="{513958B9-9304-4E09-906E-A334B2D32790}" sibTransId="{0F38B74E-DA46-4191-B416-2431D0163466}"/>
    <dgm:cxn modelId="{5DC53C9B-EADE-4964-8BDB-7BAB7602DB27}" srcId="{3F89143B-A203-40D4-9B7C-12A3D50372A8}" destId="{214E704C-0D5C-427F-ABD6-4966B7C8C90D}" srcOrd="4" destOrd="0" parTransId="{A71C6AF7-AB20-4315-B607-26037AD3A504}" sibTransId="{EB013316-529E-40CB-ABFB-B878602FE37D}"/>
    <dgm:cxn modelId="{FAA5999E-830D-4F67-8EA2-31A394962D33}" srcId="{6BBD9CC9-F16D-4763-BD9F-4847BFB41364}" destId="{935A6587-409E-40E1-8791-E8AC48558069}" srcOrd="4" destOrd="0" parTransId="{9E9144F9-9B0C-4A2E-8E4C-18156565FEB3}" sibTransId="{1AC4C8A7-6280-4247-A2F0-CA83238ADDC1}"/>
    <dgm:cxn modelId="{2152ECA0-855B-42B4-B86B-CCA9BD95D2D2}" srcId="{3F89143B-A203-40D4-9B7C-12A3D50372A8}" destId="{1D1F9354-74DC-4CB9-80AE-0B227653512E}" srcOrd="0" destOrd="0" parTransId="{87222D32-C681-4211-AE83-E5A8F76F55D9}" sibTransId="{9AE87873-4BE9-4A9C-B848-63FD9F603FB8}"/>
    <dgm:cxn modelId="{AC06CCAF-AA64-4A8C-8106-6CB9884212C9}" srcId="{2665F78D-E6DA-4A61-AAA7-B7291C07852D}" destId="{3F2A2ECF-2B35-463F-A03F-72CA34A5BBBC}" srcOrd="2" destOrd="0" parTransId="{88DC8925-A291-4ECD-AA4F-73FA9ABA5E28}" sibTransId="{1E7CD9DA-BDFC-425C-A2B3-15DDB987D92E}"/>
    <dgm:cxn modelId="{251AD2B0-3BB0-4979-839F-AF779B024C89}" type="presOf" srcId="{0BD788F5-37A9-4898-B60B-51E1242D65EF}" destId="{B50C22B8-2C7B-49A1-8360-69A67B3DA1A1}" srcOrd="0" destOrd="3" presId="urn:microsoft.com/office/officeart/2005/8/layout/hList1"/>
    <dgm:cxn modelId="{012435B8-D3F5-45AB-98B7-8F702E9C5E7B}" type="presOf" srcId="{11F3D04A-0B0A-45D7-820C-0AB3D9FD05BA}" destId="{35E82DEF-77C3-41BB-9D14-0224050AAFD8}" srcOrd="0" destOrd="0" presId="urn:microsoft.com/office/officeart/2005/8/layout/hList1"/>
    <dgm:cxn modelId="{3610C5B9-937A-4423-B914-209B8791ADF2}" type="presOf" srcId="{DC9951C2-D149-4465-805E-B4C874661C62}" destId="{B50C22B8-2C7B-49A1-8360-69A67B3DA1A1}" srcOrd="0" destOrd="1" presId="urn:microsoft.com/office/officeart/2005/8/layout/hList1"/>
    <dgm:cxn modelId="{9D0F89C2-C30D-4B4D-9159-FFDA62C36A2C}" type="presOf" srcId="{3F2A2ECF-2B35-463F-A03F-72CA34A5BBBC}" destId="{35E82DEF-77C3-41BB-9D14-0224050AAFD8}" srcOrd="0" destOrd="2" presId="urn:microsoft.com/office/officeart/2005/8/layout/hList1"/>
    <dgm:cxn modelId="{C65D1ACC-42D9-44BA-89E4-F86239A62125}" type="presOf" srcId="{6BBD9CC9-F16D-4763-BD9F-4847BFB41364}" destId="{C21C583E-1D3C-478D-9F82-59256386E4A2}" srcOrd="0" destOrd="0" presId="urn:microsoft.com/office/officeart/2005/8/layout/hList1"/>
    <dgm:cxn modelId="{DA6379CF-03ED-4222-BBB2-B16E5CDAFC45}" srcId="{6BBD9CC9-F16D-4763-BD9F-4847BFB41364}" destId="{DC9951C2-D149-4465-805E-B4C874661C62}" srcOrd="1" destOrd="0" parTransId="{5B1A5691-9ABD-4665-91C3-8C1A529C9B71}" sibTransId="{5A222383-7A71-4651-9808-BC470D764F29}"/>
    <dgm:cxn modelId="{6196CFDD-3AF8-42CA-A70F-B3386BB6DD97}" srcId="{3F89143B-A203-40D4-9B7C-12A3D50372A8}" destId="{893C04CA-4F02-40DC-ABBF-5B006F02756D}" srcOrd="2" destOrd="0" parTransId="{2AB4314B-4EAB-40C5-9301-8906A5F696AB}" sibTransId="{6D23E36C-20FE-488B-A1B7-812C2E242DCC}"/>
    <dgm:cxn modelId="{84462DE0-4B39-4A5D-AB37-4BA365CC4BDB}" srcId="{2665F78D-E6DA-4A61-AAA7-B7291C07852D}" destId="{97162928-BF5D-43F2-B81F-A6A79E6FD292}" srcOrd="3" destOrd="0" parTransId="{D3EB26AE-E5CE-4527-A6CB-03CA5DBB1C52}" sibTransId="{0C0DE627-383A-4E0B-9909-01E20E9EE248}"/>
    <dgm:cxn modelId="{BD8518E4-BD6D-49D6-ABFA-9B2B8B13C9DC}" type="presOf" srcId="{893C04CA-4F02-40DC-ABBF-5B006F02756D}" destId="{86DE5F47-B448-4A78-9968-399FE275841D}" srcOrd="0" destOrd="2" presId="urn:microsoft.com/office/officeart/2005/8/layout/hList1"/>
    <dgm:cxn modelId="{DCE406A2-9EB5-4897-86DB-BEBBF1AEA5CA}" type="presParOf" srcId="{F06CDF3D-7AAA-4073-B779-015102A8F453}" destId="{B7623F6A-B17C-4C4B-8C47-2BED76CF6B68}" srcOrd="0" destOrd="0" presId="urn:microsoft.com/office/officeart/2005/8/layout/hList1"/>
    <dgm:cxn modelId="{EE090932-4E83-48D5-BD92-C2BFAD4B00BF}" type="presParOf" srcId="{B7623F6A-B17C-4C4B-8C47-2BED76CF6B68}" destId="{C21C583E-1D3C-478D-9F82-59256386E4A2}" srcOrd="0" destOrd="0" presId="urn:microsoft.com/office/officeart/2005/8/layout/hList1"/>
    <dgm:cxn modelId="{3838F718-54AA-4EC7-BE45-5DD2A46A68DC}" type="presParOf" srcId="{B7623F6A-B17C-4C4B-8C47-2BED76CF6B68}" destId="{B50C22B8-2C7B-49A1-8360-69A67B3DA1A1}" srcOrd="1" destOrd="0" presId="urn:microsoft.com/office/officeart/2005/8/layout/hList1"/>
    <dgm:cxn modelId="{F805AD3D-7C0D-474F-B284-33728B742FCC}" type="presParOf" srcId="{F06CDF3D-7AAA-4073-B779-015102A8F453}" destId="{F6B8D8F8-9925-4CEF-AB7C-7BAF5A000426}" srcOrd="1" destOrd="0" presId="urn:microsoft.com/office/officeart/2005/8/layout/hList1"/>
    <dgm:cxn modelId="{2C84C6A8-F011-453B-B50E-89D57FEFCA99}" type="presParOf" srcId="{F06CDF3D-7AAA-4073-B779-015102A8F453}" destId="{6CA3A32E-7646-4A18-AA2D-B1465E138892}" srcOrd="2" destOrd="0" presId="urn:microsoft.com/office/officeart/2005/8/layout/hList1"/>
    <dgm:cxn modelId="{C2F2013F-8E88-42E3-A460-CCB55163DCDA}" type="presParOf" srcId="{6CA3A32E-7646-4A18-AA2D-B1465E138892}" destId="{D9D02ECD-6C24-43C6-A96A-C70D5A6C52D3}" srcOrd="0" destOrd="0" presId="urn:microsoft.com/office/officeart/2005/8/layout/hList1"/>
    <dgm:cxn modelId="{86634CA1-AC8D-4F61-A43C-4BDB4E3D43EB}" type="presParOf" srcId="{6CA3A32E-7646-4A18-AA2D-B1465E138892}" destId="{86DE5F47-B448-4A78-9968-399FE275841D}" srcOrd="1" destOrd="0" presId="urn:microsoft.com/office/officeart/2005/8/layout/hList1"/>
    <dgm:cxn modelId="{678A0E35-B4FA-4B3E-849A-8A69567F4ADD}" type="presParOf" srcId="{F06CDF3D-7AAA-4073-B779-015102A8F453}" destId="{F58268D6-C98B-4538-8A15-1AFF1BB97524}" srcOrd="3" destOrd="0" presId="urn:microsoft.com/office/officeart/2005/8/layout/hList1"/>
    <dgm:cxn modelId="{1CD10D3D-F88A-43C8-94DB-BF51666B750F}" type="presParOf" srcId="{F06CDF3D-7AAA-4073-B779-015102A8F453}" destId="{38192F30-D4A9-456C-8A2E-B8637B705C17}" srcOrd="4" destOrd="0" presId="urn:microsoft.com/office/officeart/2005/8/layout/hList1"/>
    <dgm:cxn modelId="{A735FF07-1AB2-4D81-8983-064A222E4C65}" type="presParOf" srcId="{38192F30-D4A9-456C-8A2E-B8637B705C17}" destId="{151E651C-4183-4F8C-B22D-1E0BE26BEA60}" srcOrd="0" destOrd="0" presId="urn:microsoft.com/office/officeart/2005/8/layout/hList1"/>
    <dgm:cxn modelId="{47DAF95F-57BD-4F8D-9FDB-D48A23F9967A}" type="presParOf" srcId="{38192F30-D4A9-456C-8A2E-B8637B705C17}" destId="{35E82DEF-77C3-41BB-9D14-0224050AAF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CD4ED-37DA-4BCB-A5CE-538A3B22D2E0}">
      <dsp:nvSpPr>
        <dsp:cNvPr id="0" name=""/>
        <dsp:cNvSpPr/>
      </dsp:nvSpPr>
      <dsp:spPr>
        <a:xfrm>
          <a:off x="1113379" y="144870"/>
          <a:ext cx="4709700" cy="4709700"/>
        </a:xfrm>
        <a:prstGeom prst="circularArrow">
          <a:avLst>
            <a:gd name="adj1" fmla="val 4668"/>
            <a:gd name="adj2" fmla="val 272909"/>
            <a:gd name="adj3" fmla="val 14242512"/>
            <a:gd name="adj4" fmla="val 17141863"/>
            <a:gd name="adj5" fmla="val 484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95DBA-3888-4B87-9928-F703D08B7713}">
      <dsp:nvSpPr>
        <dsp:cNvPr id="0" name=""/>
        <dsp:cNvSpPr/>
      </dsp:nvSpPr>
      <dsp:spPr>
        <a:xfrm>
          <a:off x="2547529" y="20944"/>
          <a:ext cx="1841400" cy="9256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Stock condition</a:t>
          </a:r>
        </a:p>
      </dsp:txBody>
      <dsp:txXfrm>
        <a:off x="2592717" y="66132"/>
        <a:ext cx="1751024" cy="835312"/>
      </dsp:txXfrm>
    </dsp:sp>
    <dsp:sp modelId="{F86803B0-89BD-4BA0-A55D-F038741B0B23}">
      <dsp:nvSpPr>
        <dsp:cNvPr id="0" name=""/>
        <dsp:cNvSpPr/>
      </dsp:nvSpPr>
      <dsp:spPr>
        <a:xfrm>
          <a:off x="4643744" y="2008270"/>
          <a:ext cx="1841400" cy="9256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Perceptions of stock condition</a:t>
          </a:r>
        </a:p>
      </dsp:txBody>
      <dsp:txXfrm>
        <a:off x="4688932" y="2053458"/>
        <a:ext cx="1751024" cy="835312"/>
      </dsp:txXfrm>
    </dsp:sp>
    <dsp:sp modelId="{970330E1-F9CA-4B64-B77A-CEC5D31C24F5}">
      <dsp:nvSpPr>
        <dsp:cNvPr id="0" name=""/>
        <dsp:cNvSpPr/>
      </dsp:nvSpPr>
      <dsp:spPr>
        <a:xfrm>
          <a:off x="2547529" y="3979029"/>
          <a:ext cx="1841400" cy="9256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Management measures</a:t>
          </a:r>
        </a:p>
      </dsp:txBody>
      <dsp:txXfrm>
        <a:off x="2592717" y="4024217"/>
        <a:ext cx="1751024" cy="835312"/>
      </dsp:txXfrm>
    </dsp:sp>
    <dsp:sp modelId="{4BB73845-2486-4230-A432-61588EAB8693}">
      <dsp:nvSpPr>
        <dsp:cNvPr id="0" name=""/>
        <dsp:cNvSpPr/>
      </dsp:nvSpPr>
      <dsp:spPr>
        <a:xfrm>
          <a:off x="459997" y="2031860"/>
          <a:ext cx="1841400" cy="9256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Catches</a:t>
          </a:r>
        </a:p>
      </dsp:txBody>
      <dsp:txXfrm>
        <a:off x="505185" y="2077048"/>
        <a:ext cx="1751024" cy="83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C583E-1D3C-478D-9F82-59256386E4A2}">
      <dsp:nvSpPr>
        <dsp:cNvPr id="0" name=""/>
        <dsp:cNvSpPr/>
      </dsp:nvSpPr>
      <dsp:spPr>
        <a:xfrm>
          <a:off x="2571" y="323645"/>
          <a:ext cx="2507456" cy="8276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571" y="323645"/>
        <a:ext cx="2507456" cy="827604"/>
      </dsp:txXfrm>
    </dsp:sp>
    <dsp:sp modelId="{B50C22B8-2C7B-49A1-8360-69A67B3DA1A1}">
      <dsp:nvSpPr>
        <dsp:cNvPr id="0" name=""/>
        <dsp:cNvSpPr/>
      </dsp:nvSpPr>
      <dsp:spPr>
        <a:xfrm>
          <a:off x="2571" y="1151250"/>
          <a:ext cx="2507456" cy="30510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Fisher interviews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Logbooks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Port surveys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Catch records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SCUBA transects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Many options</a:t>
          </a:r>
        </a:p>
      </dsp:txBody>
      <dsp:txXfrm>
        <a:off x="2571" y="1151250"/>
        <a:ext cx="2507456" cy="3051067"/>
      </dsp:txXfrm>
    </dsp:sp>
    <dsp:sp modelId="{D9D02ECD-6C24-43C6-A96A-C70D5A6C52D3}">
      <dsp:nvSpPr>
        <dsp:cNvPr id="0" name=""/>
        <dsp:cNvSpPr/>
      </dsp:nvSpPr>
      <dsp:spPr>
        <a:xfrm>
          <a:off x="2861071" y="323645"/>
          <a:ext cx="2507456" cy="8276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Assess Stock Health</a:t>
          </a:r>
        </a:p>
      </dsp:txBody>
      <dsp:txXfrm>
        <a:off x="2861071" y="323645"/>
        <a:ext cx="2507456" cy="827604"/>
      </dsp:txXfrm>
    </dsp:sp>
    <dsp:sp modelId="{86DE5F47-B448-4A78-9968-399FE275841D}">
      <dsp:nvSpPr>
        <dsp:cNvPr id="0" name=""/>
        <dsp:cNvSpPr/>
      </dsp:nvSpPr>
      <dsp:spPr>
        <a:xfrm>
          <a:off x="2861071" y="1151250"/>
          <a:ext cx="2507456" cy="30510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Expert opinion/ traditional knowledge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Risk assessment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Length-based methods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Catch-MSY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Many options</a:t>
          </a:r>
        </a:p>
      </dsp:txBody>
      <dsp:txXfrm>
        <a:off x="2861071" y="1151250"/>
        <a:ext cx="2507456" cy="3051067"/>
      </dsp:txXfrm>
    </dsp:sp>
    <dsp:sp modelId="{151E651C-4183-4F8C-B22D-1E0BE26BEA60}">
      <dsp:nvSpPr>
        <dsp:cNvPr id="0" name=""/>
        <dsp:cNvSpPr/>
      </dsp:nvSpPr>
      <dsp:spPr>
        <a:xfrm>
          <a:off x="5719571" y="323645"/>
          <a:ext cx="2507456" cy="82760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Adjust Management</a:t>
          </a:r>
        </a:p>
      </dsp:txBody>
      <dsp:txXfrm>
        <a:off x="5719571" y="323645"/>
        <a:ext cx="2507456" cy="827604"/>
      </dsp:txXfrm>
    </dsp:sp>
    <dsp:sp modelId="{35E82DEF-77C3-41BB-9D14-0224050AAFD8}">
      <dsp:nvSpPr>
        <dsp:cNvPr id="0" name=""/>
        <dsp:cNvSpPr/>
      </dsp:nvSpPr>
      <dsp:spPr>
        <a:xfrm>
          <a:off x="5719571" y="1151250"/>
          <a:ext cx="2507456" cy="305106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Automated options (off-limits populations)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Adjusting incentives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Adjusting prohibitions/limits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i="1" kern="1200" dirty="0"/>
            <a:t>Many options</a:t>
          </a:r>
        </a:p>
      </dsp:txBody>
      <dsp:txXfrm>
        <a:off x="5719571" y="1151250"/>
        <a:ext cx="2507456" cy="3051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E9CAB735-4752-467C-AC14-D2A90D932E51}" type="datetimeFigureOut">
              <a:rPr lang="en-US" smtClean="0"/>
              <a:t>24-Jun-19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33EE4E4F-9D29-49F4-9447-3F5E3BE4C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F7CE871E-026F-4E24-BBF4-1AF3B3EC192A}" type="datetimeFigureOut">
              <a:rPr lang="en-US" smtClean="0"/>
              <a:t>24-Jun-19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B91E0142-4B67-4C74-8EAA-A31313B6FB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0142-4B67-4C74-8EAA-A31313B6FB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8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E0142-4B67-4C74-8EAA-A31313B6FB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89050" cy="752475"/>
          </a:xfrm>
        </p:spPr>
        <p:txBody>
          <a:bodyPr lIns="0" tIns="0" rIns="0" bIns="0">
            <a:normAutofit/>
          </a:bodyPr>
          <a:lstStyle>
            <a:lvl1pPr algn="l"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48" y="6376092"/>
            <a:ext cx="1233903" cy="481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6376092"/>
            <a:ext cx="1233903" cy="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1666"/>
            <a:ext cx="6019800" cy="1398472"/>
          </a:xfrm>
        </p:spPr>
        <p:txBody>
          <a:bodyPr/>
          <a:lstStyle/>
          <a:p>
            <a:pPr algn="l"/>
            <a:r>
              <a:rPr lang="en-US" sz="3800" dirty="0"/>
              <a:t>An Overview of FishPath:</a:t>
            </a:r>
            <a:br>
              <a:rPr lang="en-US" sz="3800" dirty="0"/>
            </a:br>
            <a:r>
              <a:rPr lang="en-US" sz="3200" dirty="0"/>
              <a:t>A Decision Support Tool to Promote Practical, Sustainable Fisheries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0" y="3093424"/>
            <a:ext cx="6019800" cy="1224439"/>
          </a:xfrm>
        </p:spPr>
        <p:txBody>
          <a:bodyPr>
            <a:normAutofit lnSpcReduction="10000"/>
          </a:bodyPr>
          <a:lstStyle/>
          <a:p>
            <a:pPr algn="l">
              <a:tabLst>
                <a:tab pos="6858000" algn="r"/>
              </a:tabLst>
            </a:pPr>
            <a:r>
              <a:rPr lang="en-US" sz="3000" dirty="0"/>
              <a:t>Josh Nowlis	Brian Snouffer</a:t>
            </a:r>
          </a:p>
          <a:p>
            <a:pPr algn="l">
              <a:tabLst>
                <a:tab pos="6858000" algn="r"/>
              </a:tabLst>
            </a:pPr>
            <a:r>
              <a:rPr lang="en-US" sz="2100" dirty="0"/>
              <a:t>ECS Federal	National Marine</a:t>
            </a:r>
          </a:p>
          <a:p>
            <a:pPr algn="l">
              <a:tabLst>
                <a:tab pos="6858000" algn="r"/>
              </a:tabLst>
            </a:pPr>
            <a:r>
              <a:rPr lang="en-US" sz="2100" dirty="0"/>
              <a:t>In support of NOAA/NWFSC	Sanctuaries Foundation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3200" y="4535181"/>
            <a:ext cx="5942012" cy="577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12</a:t>
            </a:r>
            <a:r>
              <a:rPr lang="en-US" baseline="30000" dirty="0"/>
              <a:t>th</a:t>
            </a:r>
            <a:r>
              <a:rPr lang="en-US" dirty="0"/>
              <a:t> Asian Fisheries and Aquaculture Forum</a:t>
            </a:r>
            <a:br>
              <a:rPr lang="en-US" dirty="0"/>
            </a:br>
            <a:r>
              <a:rPr lang="en-US" dirty="0"/>
              <a:t>11 April 2019</a:t>
            </a:r>
          </a:p>
        </p:txBody>
      </p:sp>
    </p:spTree>
    <p:extLst>
      <p:ext uri="{BB962C8B-B14F-4D97-AF65-F5344CB8AC3E}">
        <p14:creationId xmlns:p14="http://schemas.microsoft.com/office/powerpoint/2010/main" val="24224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6E53-3AC7-4052-B597-20AF220D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FishPath and eCDT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4A53-C9F1-482F-A048-B952A413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66010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Efficient</a:t>
            </a:r>
          </a:p>
          <a:p>
            <a:pPr fontAlgn="base"/>
            <a:r>
              <a:rPr lang="en-US" dirty="0"/>
              <a:t>Cost‐effective</a:t>
            </a:r>
          </a:p>
          <a:p>
            <a:pPr fontAlgn="base"/>
            <a:r>
              <a:rPr lang="en-US" dirty="0"/>
              <a:t>Impartial</a:t>
            </a:r>
          </a:p>
          <a:p>
            <a:pPr fontAlgn="base"/>
            <a:r>
              <a:rPr lang="en-US" dirty="0"/>
              <a:t>Defensible</a:t>
            </a:r>
          </a:p>
          <a:p>
            <a:pPr fontAlgn="base"/>
            <a:r>
              <a:rPr lang="en-US" dirty="0"/>
              <a:t>Transparent: caveats and criteria</a:t>
            </a:r>
          </a:p>
          <a:p>
            <a:pPr fontAlgn="base"/>
            <a:r>
              <a:rPr lang="en-US" dirty="0"/>
              <a:t>Navigates among a comprehensive suite of options</a:t>
            </a:r>
          </a:p>
          <a:p>
            <a:pPr fontAlgn="base"/>
            <a:r>
              <a:rPr lang="en-US" dirty="0"/>
              <a:t>Identifies possible sustainable fisheries management system options appropriate for the fishery and its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5990-AA9E-4FC4-8D57-F25AF1E81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1193-F402-4E6A-812C-C9BFF387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496872-A09B-48A6-8943-2C871135DB9D}"/>
              </a:ext>
            </a:extLst>
          </p:cNvPr>
          <p:cNvGrpSpPr/>
          <p:nvPr/>
        </p:nvGrpSpPr>
        <p:grpSpPr>
          <a:xfrm>
            <a:off x="457200" y="1051148"/>
            <a:ext cx="8229600" cy="4635983"/>
            <a:chOff x="457200" y="1051148"/>
            <a:chExt cx="8229600" cy="46359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0DE00B-B021-42F6-9805-E7033DAAF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170868"/>
              <a:ext cx="8229600" cy="451626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2676F1-1CFC-413B-8FF4-BA6974E9ECB3}"/>
                </a:ext>
              </a:extLst>
            </p:cNvPr>
            <p:cNvSpPr/>
            <p:nvPr/>
          </p:nvSpPr>
          <p:spPr>
            <a:xfrm>
              <a:off x="2209800" y="1051148"/>
              <a:ext cx="2209800" cy="2828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09E4D2-4D86-4FBA-AFF2-A85FF364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 of EAFM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3D8E4-EF55-4D55-B035-6B7D43961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FE5832-22F4-4C04-8D93-24FD6C700800}"/>
              </a:ext>
            </a:extLst>
          </p:cNvPr>
          <p:cNvSpPr/>
          <p:nvPr/>
        </p:nvSpPr>
        <p:spPr>
          <a:xfrm>
            <a:off x="3505200" y="3428999"/>
            <a:ext cx="2743200" cy="2743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72FF8-42BA-4940-B897-60247DAA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742656"/>
          </a:xfrm>
        </p:spPr>
        <p:txBody>
          <a:bodyPr/>
          <a:lstStyle/>
          <a:p>
            <a:r>
              <a:rPr lang="en-US" dirty="0"/>
              <a:t>Where is adaptive management?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D29418-9313-4E2B-835A-38F797A06F27}"/>
              </a:ext>
            </a:extLst>
          </p:cNvPr>
          <p:cNvGrpSpPr/>
          <p:nvPr/>
        </p:nvGrpSpPr>
        <p:grpSpPr>
          <a:xfrm>
            <a:off x="1828800" y="1752600"/>
            <a:ext cx="5405877" cy="4572000"/>
            <a:chOff x="1828800" y="1752600"/>
            <a:chExt cx="5405877" cy="457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358235-E69E-4186-808F-313E6B103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323" y="1752600"/>
              <a:ext cx="5325354" cy="45720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875243-3581-4960-98C6-887DAD53A5CE}"/>
                </a:ext>
              </a:extLst>
            </p:cNvPr>
            <p:cNvSpPr/>
            <p:nvPr/>
          </p:nvSpPr>
          <p:spPr>
            <a:xfrm>
              <a:off x="1828800" y="5257800"/>
              <a:ext cx="1752600" cy="1018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A04C05-6F44-4A3D-9858-1EB84672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423"/>
            <a:ext cx="8229600" cy="676014"/>
          </a:xfrm>
        </p:spPr>
        <p:txBody>
          <a:bodyPr/>
          <a:lstStyle/>
          <a:p>
            <a:r>
              <a:rPr lang="en-US" dirty="0"/>
              <a:t>Motivation: Adaptive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FA9FD-0AA9-4A4F-A292-16DCF68320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85999" y="6923406"/>
            <a:ext cx="6400801" cy="502919"/>
          </a:xfrm>
        </p:spPr>
        <p:txBody>
          <a:bodyPr/>
          <a:lstStyle/>
          <a:p>
            <a:fld id="{277329D3-650E-4A64-8645-4F7130821E01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9C42D0-E3A1-499B-A3B7-024D03936F21}"/>
              </a:ext>
            </a:extLst>
          </p:cNvPr>
          <p:cNvSpPr/>
          <p:nvPr/>
        </p:nvSpPr>
        <p:spPr>
          <a:xfrm>
            <a:off x="2911366" y="3058447"/>
            <a:ext cx="685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F9B0DB-CE7A-451E-9BB2-6EF04138A5CA}"/>
              </a:ext>
            </a:extLst>
          </p:cNvPr>
          <p:cNvSpPr/>
          <p:nvPr/>
        </p:nvSpPr>
        <p:spPr>
          <a:xfrm>
            <a:off x="5033523" y="5572011"/>
            <a:ext cx="685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53ABC-C21C-4817-BDD6-4180C0B87C11}"/>
              </a:ext>
            </a:extLst>
          </p:cNvPr>
          <p:cNvSpPr/>
          <p:nvPr/>
        </p:nvSpPr>
        <p:spPr>
          <a:xfrm>
            <a:off x="5755261" y="3058447"/>
            <a:ext cx="1443477" cy="903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D1096E-0183-40F4-8E04-34FD5635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04110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2908-C9A4-4813-8C0D-8D6E4C4B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Adaptive Management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3E69A-F0E2-4C75-B2FB-A8A74423C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BF619A46-35E3-44A7-9C8C-AA01E21B0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1841" y="1343682"/>
          <a:ext cx="6936459" cy="490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A1C2D600-8E67-48E4-9F15-96AE2029C85E}"/>
              </a:ext>
            </a:extLst>
          </p:cNvPr>
          <p:cNvSpPr>
            <a:spLocks noChangeAspect="1"/>
          </p:cNvSpPr>
          <p:nvPr/>
        </p:nvSpPr>
        <p:spPr>
          <a:xfrm>
            <a:off x="3533325" y="3548310"/>
            <a:ext cx="2153489" cy="495461"/>
          </a:xfrm>
          <a:prstGeom prst="rightArrow">
            <a:avLst>
              <a:gd name="adj1" fmla="val 50000"/>
              <a:gd name="adj2" fmla="val 40805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CC96B1C-B931-4916-84FC-90AFCCE71E84}"/>
              </a:ext>
            </a:extLst>
          </p:cNvPr>
          <p:cNvSpPr>
            <a:spLocks noChangeAspect="1"/>
          </p:cNvSpPr>
          <p:nvPr/>
        </p:nvSpPr>
        <p:spPr>
          <a:xfrm rot="7579670">
            <a:off x="3360433" y="2865658"/>
            <a:ext cx="1689664" cy="495461"/>
          </a:xfrm>
          <a:prstGeom prst="rightArrow">
            <a:avLst>
              <a:gd name="adj1" fmla="val 50000"/>
              <a:gd name="adj2" fmla="val 40805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9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5FC4-3F7F-40FA-89B5-436EDD4B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EAFM Builds on Existing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36567-051B-4E5F-80A7-66D11A5A6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39875-2526-4BC3-9C74-C0C353F5E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9D8F5-9EFE-4C36-AFE8-B20EEC87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7322"/>
            <a:ext cx="8229600" cy="42659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232C26-82DE-4DCD-B20F-1799396E23F6}"/>
              </a:ext>
            </a:extLst>
          </p:cNvPr>
          <p:cNvSpPr/>
          <p:nvPr/>
        </p:nvSpPr>
        <p:spPr>
          <a:xfrm>
            <a:off x="457200" y="990600"/>
            <a:ext cx="2743200" cy="441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E8A92-9F3F-4F1C-B9E6-A2FA2403921A}"/>
              </a:ext>
            </a:extLst>
          </p:cNvPr>
          <p:cNvSpPr txBox="1"/>
          <p:nvPr/>
        </p:nvSpPr>
        <p:spPr>
          <a:xfrm rot="-600000">
            <a:off x="1066800" y="1754782"/>
            <a:ext cx="17251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Species complex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1EC57-C973-41B3-9FD9-5A875C5CE24C}"/>
              </a:ext>
            </a:extLst>
          </p:cNvPr>
          <p:cNvSpPr txBox="1"/>
          <p:nvPr/>
        </p:nvSpPr>
        <p:spPr>
          <a:xfrm rot="-600000">
            <a:off x="1066800" y="2777155"/>
            <a:ext cx="12923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Unassessed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E00D7-DEB7-4D73-84D2-4858A756A042}"/>
              </a:ext>
            </a:extLst>
          </p:cNvPr>
          <p:cNvSpPr txBox="1"/>
          <p:nvPr/>
        </p:nvSpPr>
        <p:spPr>
          <a:xfrm rot="-600000">
            <a:off x="1066800" y="3583645"/>
            <a:ext cx="12682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Unmanaged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CD612-42CA-4429-916A-F3E23C3C75AC}"/>
              </a:ext>
            </a:extLst>
          </p:cNvPr>
          <p:cNvSpPr txBox="1"/>
          <p:nvPr/>
        </p:nvSpPr>
        <p:spPr>
          <a:xfrm rot="-600000">
            <a:off x="1066800" y="4286378"/>
            <a:ext cx="14622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Open access /</a:t>
            </a:r>
          </a:p>
          <a:p>
            <a:r>
              <a:rPr lang="en-US" b="1" dirty="0">
                <a:solidFill>
                  <a:srgbClr val="FF0000"/>
                </a:solidFill>
              </a:rPr>
              <a:t>Mob driven</a:t>
            </a:r>
          </a:p>
        </p:txBody>
      </p:sp>
    </p:spTree>
    <p:extLst>
      <p:ext uri="{BB962C8B-B14F-4D97-AF65-F5344CB8AC3E}">
        <p14:creationId xmlns:p14="http://schemas.microsoft.com/office/powerpoint/2010/main" val="31466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1F4A-3209-45E6-98F5-B79C2AF5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Causes for Lack of Fisheries </a:t>
            </a:r>
            <a:r>
              <a:rPr lang="en-US" dirty="0" err="1"/>
              <a:t>Managment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847F-0135-4CB3-9D0C-9656C7716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Resource limitations</a:t>
            </a:r>
          </a:p>
          <a:p>
            <a:pPr lvl="1"/>
            <a:r>
              <a:rPr lang="en-US" dirty="0"/>
              <a:t>Where to start?</a:t>
            </a:r>
          </a:p>
          <a:p>
            <a:r>
              <a:rPr lang="en-US" dirty="0"/>
              <a:t>Unique circumstances</a:t>
            </a:r>
          </a:p>
          <a:p>
            <a:pPr lvl="1"/>
            <a:r>
              <a:rPr lang="en-US" dirty="0"/>
              <a:t>Feeling that it won’t work here</a:t>
            </a:r>
          </a:p>
          <a:p>
            <a:r>
              <a:rPr lang="en-US" dirty="0"/>
              <a:t>Unengaged fishing communities</a:t>
            </a:r>
          </a:p>
          <a:p>
            <a:pPr lvl="1"/>
            <a:r>
              <a:rPr lang="en-US" dirty="0"/>
              <a:t>Uncertain anything can work</a:t>
            </a:r>
          </a:p>
          <a:p>
            <a:r>
              <a:rPr lang="en-US" dirty="0"/>
              <a:t>Leads to feeling hopeless and management paralysis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A6E-76CB-4DC1-992A-F94B8AA6F2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B998-8A76-440E-861E-7A427ACA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FishPath: A Map to Implementing Sustainability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0F4C03-145E-4E7F-91EC-509F70043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037191"/>
              </p:ext>
            </p:extLst>
          </p:nvPr>
        </p:nvGraphicFramePr>
        <p:xfrm>
          <a:off x="457200" y="12065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E2C98-93D3-474E-8336-13A9114189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2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F67D-8D13-49DE-B4F7-BEA0C3FE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FishPath?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8886-F419-4474-B46D-A3FC2E62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964907"/>
          </a:xfrm>
        </p:spPr>
        <p:txBody>
          <a:bodyPr>
            <a:normAutofit/>
          </a:bodyPr>
          <a:lstStyle/>
          <a:p>
            <a:r>
              <a:rPr lang="en-US" dirty="0"/>
              <a:t>A questionnaire</a:t>
            </a:r>
          </a:p>
          <a:p>
            <a:r>
              <a:rPr lang="en-US" dirty="0"/>
              <a:t>A web-based decision support tool for guiding the assessment and management of fisheries</a:t>
            </a:r>
          </a:p>
          <a:p>
            <a:r>
              <a:rPr lang="en-US" dirty="0"/>
              <a:t>A bottom-up process that empowers users to find management options specific to their fishery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C5E4-9E22-4BA2-9411-F5EEE8E01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EC714B-CEC0-4693-BE39-5A49256CB9E7}"/>
              </a:ext>
            </a:extLst>
          </p:cNvPr>
          <p:cNvGrpSpPr/>
          <p:nvPr/>
        </p:nvGrpSpPr>
        <p:grpSpPr>
          <a:xfrm>
            <a:off x="13282" y="4072559"/>
            <a:ext cx="8915986" cy="2137005"/>
            <a:chOff x="13282" y="4072559"/>
            <a:chExt cx="8915986" cy="2137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813DCE-24E1-4388-9FE0-47228096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114" y="4258635"/>
              <a:ext cx="594887" cy="5948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0C4848-4579-48AE-BA58-F3BFC34AC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585" y="4666236"/>
              <a:ext cx="594887" cy="5948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AA1F38-2A87-4240-93AA-3D5A96698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0876" y="4149065"/>
              <a:ext cx="5373274" cy="1731207"/>
            </a:xfrm>
            <a:prstGeom prst="rect">
              <a:avLst/>
            </a:prstGeom>
          </p:spPr>
        </p:pic>
        <p:sp>
          <p:nvSpPr>
            <p:cNvPr id="8" name="Arrow: Circular 7">
              <a:extLst>
                <a:ext uri="{FF2B5EF4-FFF2-40B4-BE49-F238E27FC236}">
                  <a16:creationId xmlns:a16="http://schemas.microsoft.com/office/drawing/2014/main" id="{127D2692-6E3A-4BF5-8F8B-032FEFC739D2}"/>
                </a:ext>
              </a:extLst>
            </p:cNvPr>
            <p:cNvSpPr/>
            <p:nvPr/>
          </p:nvSpPr>
          <p:spPr>
            <a:xfrm>
              <a:off x="7752553" y="4072559"/>
              <a:ext cx="1146008" cy="102125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E55112F6-EC07-4DC7-9427-8067FFE15ECB}"/>
                </a:ext>
              </a:extLst>
            </p:cNvPr>
            <p:cNvSpPr/>
            <p:nvPr/>
          </p:nvSpPr>
          <p:spPr>
            <a:xfrm rot="10800000">
              <a:off x="7783260" y="4462892"/>
              <a:ext cx="1146008" cy="1102838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6E4B7362-6ACD-4EBD-99F6-CE4750F0EC20}"/>
                </a:ext>
              </a:extLst>
            </p:cNvPr>
            <p:cNvSpPr/>
            <p:nvPr/>
          </p:nvSpPr>
          <p:spPr>
            <a:xfrm>
              <a:off x="7356239" y="4666235"/>
              <a:ext cx="360948" cy="28949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000000"/>
                </a:solidFill>
                <a:highlight>
                  <a:srgbClr val="000000"/>
                </a:highlight>
                <a:latin typeface="Arial" panose="020B0604020202020204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E269903-DD4E-438C-B461-1BE76117D72C}"/>
                </a:ext>
              </a:extLst>
            </p:cNvPr>
            <p:cNvSpPr/>
            <p:nvPr/>
          </p:nvSpPr>
          <p:spPr>
            <a:xfrm>
              <a:off x="1405918" y="4666236"/>
              <a:ext cx="360948" cy="289488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000000"/>
                </a:solidFill>
                <a:highlight>
                  <a:srgbClr val="000000"/>
                </a:highlight>
                <a:latin typeface="Arial" panose="020B0604020202020204"/>
              </a:endParaRPr>
            </a:p>
          </p:txBody>
        </p:sp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8ADBD4FE-897A-471F-A31C-43076EB3FB4C}"/>
                </a:ext>
              </a:extLst>
            </p:cNvPr>
            <p:cNvSpPr/>
            <p:nvPr/>
          </p:nvSpPr>
          <p:spPr>
            <a:xfrm>
              <a:off x="1901195" y="4180536"/>
              <a:ext cx="1504815" cy="1320420"/>
            </a:xfrm>
            <a:prstGeom prst="round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44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79129A79-7135-4B70-8F8A-724BDFC96EDF}"/>
                </a:ext>
              </a:extLst>
            </p:cNvPr>
            <p:cNvSpPr/>
            <p:nvPr/>
          </p:nvSpPr>
          <p:spPr>
            <a:xfrm>
              <a:off x="3796529" y="4182240"/>
              <a:ext cx="1504815" cy="1320420"/>
            </a:xfrm>
            <a:prstGeom prst="round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44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CE3681E2-6CBA-4412-9490-D9F15773BE7B}"/>
                </a:ext>
              </a:extLst>
            </p:cNvPr>
            <p:cNvSpPr/>
            <p:nvPr/>
          </p:nvSpPr>
          <p:spPr>
            <a:xfrm>
              <a:off x="5650586" y="4149064"/>
              <a:ext cx="1504815" cy="1320420"/>
            </a:xfrm>
            <a:prstGeom prst="round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44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A6D093-FEA1-4ACF-9D2B-552373B23079}"/>
                </a:ext>
              </a:extLst>
            </p:cNvPr>
            <p:cNvSpPr txBox="1"/>
            <p:nvPr/>
          </p:nvSpPr>
          <p:spPr>
            <a:xfrm>
              <a:off x="1901193" y="5565731"/>
              <a:ext cx="161434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 dirty="0">
                  <a:solidFill>
                    <a:srgbClr val="000000"/>
                  </a:solidFill>
                  <a:latin typeface="Arial" panose="020B0604020202020204"/>
                </a:rPr>
                <a:t>Data Collection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0E264F-34DD-4078-B86F-43B24616300F}"/>
                </a:ext>
              </a:extLst>
            </p:cNvPr>
            <p:cNvSpPr txBox="1"/>
            <p:nvPr/>
          </p:nvSpPr>
          <p:spPr>
            <a:xfrm>
              <a:off x="1901193" y="5630504"/>
              <a:ext cx="161434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 dirty="0">
                  <a:solidFill>
                    <a:srgbClr val="000000"/>
                  </a:solidFill>
                  <a:latin typeface="Arial" panose="020B0604020202020204"/>
                </a:rPr>
                <a:t>Data Collection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E1D65D-96FB-476C-8C45-5C68FD27CA99}"/>
                </a:ext>
              </a:extLst>
            </p:cNvPr>
            <p:cNvSpPr txBox="1"/>
            <p:nvPr/>
          </p:nvSpPr>
          <p:spPr>
            <a:xfrm>
              <a:off x="3938197" y="5618954"/>
              <a:ext cx="161434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500" b="1" dirty="0">
                  <a:solidFill>
                    <a:srgbClr val="000000"/>
                  </a:solidFill>
                  <a:latin typeface="Arial" panose="020B0604020202020204"/>
                </a:rPr>
                <a:t>Assessment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029699-7E0A-47F8-84EA-301F6A5DB8D0}"/>
                </a:ext>
              </a:extLst>
            </p:cNvPr>
            <p:cNvSpPr txBox="1"/>
            <p:nvPr/>
          </p:nvSpPr>
          <p:spPr>
            <a:xfrm>
              <a:off x="5623996" y="5565729"/>
              <a:ext cx="161434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rgbClr val="000000"/>
                  </a:solidFill>
                  <a:latin typeface="Arial" panose="020B0604020202020204"/>
                </a:rPr>
                <a:t>Management Measures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21B4F1F-D130-4688-B2E7-B1AC19C6E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052">
              <a:off x="488883" y="4796372"/>
              <a:ext cx="594887" cy="59488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E7F628-0DD9-4EB0-8790-20159EE17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052">
              <a:off x="534947" y="4319057"/>
              <a:ext cx="594887" cy="59488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4A43A3-2BA0-4FAC-9B1A-ED395BFCB1C1}"/>
                </a:ext>
              </a:extLst>
            </p:cNvPr>
            <p:cNvSpPr txBox="1"/>
            <p:nvPr/>
          </p:nvSpPr>
          <p:spPr>
            <a:xfrm>
              <a:off x="13282" y="5655566"/>
              <a:ext cx="175358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rgbClr val="000000"/>
                  </a:solidFill>
                  <a:latin typeface="Arial" panose="020B0604020202020204"/>
                </a:rPr>
                <a:t>Under-Managed Fishery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BCD26-74B8-40BA-91A9-52C0379DAC97}"/>
                </a:ext>
              </a:extLst>
            </p:cNvPr>
            <p:cNvSpPr txBox="1"/>
            <p:nvPr/>
          </p:nvSpPr>
          <p:spPr>
            <a:xfrm>
              <a:off x="5293273" y="4566845"/>
              <a:ext cx="2412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3000" b="1" dirty="0">
                  <a:solidFill>
                    <a:srgbClr val="000000"/>
                  </a:solidFill>
                  <a:latin typeface="Arial" panose="020B0604020202020204"/>
                </a:rPr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AE5EF5-76F3-40C3-978E-1DC12BBA377C}"/>
                </a:ext>
              </a:extLst>
            </p:cNvPr>
            <p:cNvSpPr txBox="1"/>
            <p:nvPr/>
          </p:nvSpPr>
          <p:spPr>
            <a:xfrm>
              <a:off x="3419748" y="4571816"/>
              <a:ext cx="2412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3000" b="1" dirty="0">
                  <a:solidFill>
                    <a:srgbClr val="000000"/>
                  </a:solidFill>
                  <a:latin typeface="Arial" panose="020B0604020202020204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7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217F-A092-4522-BD72-94A132F0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FishPath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07972-9F5A-49BF-99EB-BE41F0B4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Reviews strengths and weaknesses of exhaustive list of potential options for data collection, assessment, and management.</a:t>
            </a:r>
          </a:p>
          <a:p>
            <a:r>
              <a:rPr lang="en-US" dirty="0"/>
              <a:t>Identifies possible best management practices based on your individual circumstances.</a:t>
            </a:r>
          </a:p>
          <a:p>
            <a:r>
              <a:rPr lang="en-US" dirty="0"/>
              <a:t>Provides layers of increasing detail for considering if these techniques are really for you, and guidance for implementation.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B6269-1C30-41E0-BD55-2E04B7F45D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noaa theme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 theme</Template>
  <TotalTime>26300</TotalTime>
  <Words>283</Words>
  <Application>Microsoft Office PowerPoint</Application>
  <PresentationFormat>On-screen Show 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noaa theme</vt:lpstr>
      <vt:lpstr>NOAA Title Options</vt:lpstr>
      <vt:lpstr>NOAA Divider Slides</vt:lpstr>
      <vt:lpstr>An Overview of FishPath: A Decision Support Tool to Promote Practical, Sustainable Fisheries Management</vt:lpstr>
      <vt:lpstr>Key Principles of EAFM</vt:lpstr>
      <vt:lpstr>Motivation: Adaptive management</vt:lpstr>
      <vt:lpstr>Simple Adaptive Management Cycle</vt:lpstr>
      <vt:lpstr>EAFM Builds on Existing Management</vt:lpstr>
      <vt:lpstr>Common Causes for Lack of Fisheries Managment</vt:lpstr>
      <vt:lpstr>FishPath: A Map to Implementing Sustainability </vt:lpstr>
      <vt:lpstr>What is FishPath?</vt:lpstr>
      <vt:lpstr>FishPath Results</vt:lpstr>
      <vt:lpstr>FishPath and eCDT Attributes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Harley</dc:creator>
  <cp:lastModifiedBy>Josh Nowlis</cp:lastModifiedBy>
  <cp:revision>485</cp:revision>
  <cp:lastPrinted>2015-01-16T21:06:26Z</cp:lastPrinted>
  <dcterms:created xsi:type="dcterms:W3CDTF">2015-01-08T23:50:07Z</dcterms:created>
  <dcterms:modified xsi:type="dcterms:W3CDTF">2019-06-25T00:41:30Z</dcterms:modified>
</cp:coreProperties>
</file>