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02A95C2-556B-4BF6-A007-3563A524B6F3}" type="datetimeFigureOut">
              <a:rPr lang="id-ID" smtClean="0"/>
              <a:t>25/10/2017</a:t>
            </a:fld>
            <a:endParaRPr lang="id-ID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C0C5805-194A-4031-95CD-F26F678EBD95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2A95C2-556B-4BF6-A007-3563A524B6F3}" type="datetimeFigureOut">
              <a:rPr lang="id-ID" smtClean="0"/>
              <a:t>25/10/2017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0C5805-194A-4031-95CD-F26F678EBD95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2A95C2-556B-4BF6-A007-3563A524B6F3}" type="datetimeFigureOut">
              <a:rPr lang="id-ID" smtClean="0"/>
              <a:t>25/10/2017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0C5805-194A-4031-95CD-F26F678EBD95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2A95C2-556B-4BF6-A007-3563A524B6F3}" type="datetimeFigureOut">
              <a:rPr lang="id-ID" smtClean="0"/>
              <a:t>25/10/2017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0C5805-194A-4031-95CD-F26F678EBD95}" type="slidenum">
              <a:rPr lang="id-ID" smtClean="0"/>
              <a:t>‹#›</a:t>
            </a:fld>
            <a:endParaRPr lang="id-ID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2A95C2-556B-4BF6-A007-3563A524B6F3}" type="datetimeFigureOut">
              <a:rPr lang="id-ID" smtClean="0"/>
              <a:t>25/10/2017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0C5805-194A-4031-95CD-F26F678EBD95}" type="slidenum">
              <a:rPr lang="id-ID" smtClean="0"/>
              <a:t>‹#›</a:t>
            </a:fld>
            <a:endParaRPr lang="id-ID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2A95C2-556B-4BF6-A007-3563A524B6F3}" type="datetimeFigureOut">
              <a:rPr lang="id-ID" smtClean="0"/>
              <a:t>25/10/2017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0C5805-194A-4031-95CD-F26F678EBD95}" type="slidenum">
              <a:rPr lang="id-ID" smtClean="0"/>
              <a:t>‹#›</a:t>
            </a:fld>
            <a:endParaRPr lang="id-ID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2A95C2-556B-4BF6-A007-3563A524B6F3}" type="datetimeFigureOut">
              <a:rPr lang="id-ID" smtClean="0"/>
              <a:t>25/10/2017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0C5805-194A-4031-95CD-F26F678EBD95}" type="slidenum">
              <a:rPr lang="id-ID" smtClean="0"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2A95C2-556B-4BF6-A007-3563A524B6F3}" type="datetimeFigureOut">
              <a:rPr lang="id-ID" smtClean="0"/>
              <a:t>25/10/2017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0C5805-194A-4031-95CD-F26F678EBD95}" type="slidenum">
              <a:rPr lang="id-ID" smtClean="0"/>
              <a:t>‹#›</a:t>
            </a:fld>
            <a:endParaRPr lang="id-ID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2A95C2-556B-4BF6-A007-3563A524B6F3}" type="datetimeFigureOut">
              <a:rPr lang="id-ID" smtClean="0"/>
              <a:t>25/10/2017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0C5805-194A-4031-95CD-F26F678EBD95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02A95C2-556B-4BF6-A007-3563A524B6F3}" type="datetimeFigureOut">
              <a:rPr lang="id-ID" smtClean="0"/>
              <a:t>25/10/2017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0C5805-194A-4031-95CD-F26F678EBD95}" type="slidenum">
              <a:rPr lang="id-ID" smtClean="0"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02A95C2-556B-4BF6-A007-3563A524B6F3}" type="datetimeFigureOut">
              <a:rPr lang="id-ID" smtClean="0"/>
              <a:t>25/10/2017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C0C5805-194A-4031-95CD-F26F678EBD95}" type="slidenum">
              <a:rPr lang="id-ID" smtClean="0"/>
              <a:t>‹#›</a:t>
            </a:fld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02A95C2-556B-4BF6-A007-3563A524B6F3}" type="datetimeFigureOut">
              <a:rPr lang="id-ID" smtClean="0"/>
              <a:t>25/10/2017</a:t>
            </a:fld>
            <a:endParaRPr lang="id-ID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C0C5805-194A-4031-95CD-F26F678EBD95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 smtClean="0"/>
              <a:t>CTI-CFF PPP Preparation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3573016"/>
            <a:ext cx="7772400" cy="1199704"/>
          </a:xfrm>
        </p:spPr>
        <p:txBody>
          <a:bodyPr>
            <a:normAutofit fontScale="92500" lnSpcReduction="20000"/>
          </a:bodyPr>
          <a:lstStyle/>
          <a:p>
            <a:r>
              <a:rPr lang="id-ID" dirty="0" smtClean="0"/>
              <a:t>Expert Consultation Meeting</a:t>
            </a:r>
          </a:p>
          <a:p>
            <a:endParaRPr lang="id-ID" dirty="0" smtClean="0"/>
          </a:p>
          <a:p>
            <a:r>
              <a:rPr lang="id-ID" dirty="0" smtClean="0"/>
              <a:t>Milestones</a:t>
            </a:r>
            <a:endParaRPr lang="id-ID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Timeline</a:t>
            </a:r>
            <a:endParaRPr lang="id-ID" dirty="0"/>
          </a:p>
        </p:txBody>
      </p:sp>
      <p:pic>
        <p:nvPicPr>
          <p:cNvPr id="1026" name="Picture 2" descr="C:\Users\Lenovo\AppData\Roaming\Skype\rezka.hantyanto\media_messaging\media_cache_v3\^891AE1D214FD4E0A7CD30185695E2E038227DE7ED57437295D^pimgpsh_fullsize_dist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68760"/>
            <a:ext cx="9144000" cy="28771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67544" y="1196752"/>
          <a:ext cx="8229600" cy="42062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56488"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Activities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Time</a:t>
                      </a:r>
                      <a:endParaRPr lang="id-ID" sz="1600" dirty="0"/>
                    </a:p>
                  </a:txBody>
                  <a:tcPr/>
                </a:tc>
              </a:tr>
              <a:tr h="2091784">
                <a:tc>
                  <a:txBody>
                    <a:bodyPr/>
                    <a:lstStyle/>
                    <a:p>
                      <a:r>
                        <a:rPr lang="id-ID" sz="1600" baseline="0" dirty="0" smtClean="0"/>
                        <a:t>Preparation (Internal Meeting)</a:t>
                      </a:r>
                    </a:p>
                    <a:p>
                      <a:endParaRPr lang="id-ID" sz="1600" baseline="0" dirty="0" smtClean="0"/>
                    </a:p>
                    <a:p>
                      <a:r>
                        <a:rPr lang="id-ID" sz="1600" baseline="0" dirty="0" smtClean="0"/>
                        <a:t>D-Day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600" dirty="0" smtClean="0"/>
                        <a:t>2 days in W1 of April 2018 (2-6 April) </a:t>
                      </a:r>
                      <a:endParaRPr lang="id-ID" sz="1600" baseline="0" dirty="0" smtClean="0"/>
                    </a:p>
                    <a:p>
                      <a:r>
                        <a:rPr lang="id-ID" sz="1600" baseline="0" dirty="0" smtClean="0"/>
                        <a:t>Venue Availability</a:t>
                      </a:r>
                    </a:p>
                    <a:p>
                      <a:r>
                        <a:rPr lang="id-ID" sz="1600" baseline="0" dirty="0" smtClean="0"/>
                        <a:t>Participants</a:t>
                      </a:r>
                    </a:p>
                    <a:p>
                      <a:r>
                        <a:rPr lang="id-ID" sz="1600" baseline="0" dirty="0" smtClean="0"/>
                        <a:t>Resource Person</a:t>
                      </a:r>
                    </a:p>
                    <a:p>
                      <a:r>
                        <a:rPr lang="id-ID" sz="1600" baseline="0" dirty="0" smtClean="0"/>
                        <a:t>Budgets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W1-W2</a:t>
                      </a:r>
                      <a:r>
                        <a:rPr lang="id-ID" sz="1600" baseline="0" dirty="0" smtClean="0"/>
                        <a:t> </a:t>
                      </a:r>
                      <a:endParaRPr lang="id-ID" sz="1600" dirty="0" smtClean="0"/>
                    </a:p>
                    <a:p>
                      <a:endParaRPr lang="id-ID" sz="1600" dirty="0" smtClean="0"/>
                    </a:p>
                    <a:p>
                      <a:endParaRPr lang="id-ID" sz="1600" dirty="0" smtClean="0"/>
                    </a:p>
                    <a:p>
                      <a:endParaRPr lang="id-ID" sz="1600" dirty="0"/>
                    </a:p>
                  </a:txBody>
                  <a:tcPr/>
                </a:tc>
              </a:tr>
              <a:tr h="87901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600" dirty="0" smtClean="0"/>
                        <a:t>TOR and</a:t>
                      </a:r>
                      <a:r>
                        <a:rPr lang="id-ID" sz="1600" baseline="0" dirty="0" smtClean="0"/>
                        <a:t> Draft Provisional Agenda</a:t>
                      </a:r>
                      <a:r>
                        <a:rPr lang="id-ID" sz="1600" dirty="0" smtClean="0"/>
                        <a:t> Preparation</a:t>
                      </a:r>
                    </a:p>
                    <a:p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600" dirty="0" smtClean="0"/>
                        <a:t>W1-W4 </a:t>
                      </a:r>
                    </a:p>
                    <a:p>
                      <a:endParaRPr lang="id-ID" sz="1600" dirty="0"/>
                    </a:p>
                  </a:txBody>
                  <a:tcPr/>
                </a:tc>
              </a:tr>
              <a:tr h="879013"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Report the TOR and Provisional Agenda</a:t>
                      </a:r>
                      <a:r>
                        <a:rPr lang="id-ID" sz="1600" baseline="0" dirty="0" smtClean="0"/>
                        <a:t> to SOM</a:t>
                      </a:r>
                    </a:p>
                    <a:p>
                      <a:endParaRPr lang="id-ID" sz="16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W4</a:t>
                      </a:r>
                      <a:endParaRPr lang="id-ID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r>
              <a:rPr lang="id-ID" dirty="0" smtClean="0"/>
              <a:t>November</a:t>
            </a:r>
            <a:endParaRPr lang="id-ID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December</a:t>
            </a:r>
            <a:endParaRPr lang="id-ID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67544" y="1196752"/>
          <a:ext cx="8229600" cy="23023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56488"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Activities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Time</a:t>
                      </a:r>
                      <a:endParaRPr lang="id-ID" sz="1600" dirty="0"/>
                    </a:p>
                  </a:txBody>
                  <a:tcPr/>
                </a:tc>
              </a:tr>
              <a:tr h="507608">
                <a:tc>
                  <a:txBody>
                    <a:bodyPr/>
                    <a:lstStyle/>
                    <a:p>
                      <a:r>
                        <a:rPr lang="id-ID" sz="1600" baseline="0" dirty="0" smtClean="0"/>
                        <a:t>Invitation to NCC Indonesia for December’s Coordination </a:t>
                      </a:r>
                      <a:endParaRPr lang="id-ID" sz="1600" dirty="0" smtClean="0"/>
                    </a:p>
                    <a:p>
                      <a:endParaRPr lang="id-ID" sz="16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W1-W2</a:t>
                      </a:r>
                    </a:p>
                    <a:p>
                      <a:endParaRPr lang="id-ID" sz="1600" dirty="0" smtClean="0"/>
                    </a:p>
                    <a:p>
                      <a:endParaRPr lang="id-ID" sz="1600" dirty="0" smtClean="0"/>
                    </a:p>
                    <a:p>
                      <a:endParaRPr lang="id-ID" sz="1600" dirty="0"/>
                    </a:p>
                  </a:txBody>
                  <a:tcPr/>
                </a:tc>
              </a:tr>
              <a:tr h="879013"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Confirmation</a:t>
                      </a:r>
                      <a:r>
                        <a:rPr lang="id-ID" sz="1600" baseline="0" dirty="0" smtClean="0"/>
                        <a:t> from NCC Indonesia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600" dirty="0" smtClean="0"/>
                        <a:t>W2-W3</a:t>
                      </a:r>
                    </a:p>
                    <a:p>
                      <a:endParaRPr lang="id-ID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r>
              <a:rPr lang="id-ID" dirty="0" smtClean="0"/>
              <a:t>January</a:t>
            </a:r>
            <a:endParaRPr lang="id-ID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67544" y="1268761"/>
          <a:ext cx="8229600" cy="48148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16524"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Activities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Time</a:t>
                      </a:r>
                      <a:endParaRPr lang="id-ID" sz="1600" dirty="0"/>
                    </a:p>
                  </a:txBody>
                  <a:tcPr/>
                </a:tc>
              </a:tr>
              <a:tr h="215812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600" baseline="0" dirty="0" smtClean="0"/>
                        <a:t>Coordination Meeting With NCC Indonesia </a:t>
                      </a:r>
                      <a:endParaRPr lang="id-ID" sz="1600" dirty="0" smtClean="0"/>
                    </a:p>
                    <a:p>
                      <a:r>
                        <a:rPr lang="id-ID" sz="1600" baseline="0" dirty="0" smtClean="0"/>
                        <a:t>D-Day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600" dirty="0" smtClean="0"/>
                        <a:t>2 days in W1 of April 2018 (2-6 April) </a:t>
                      </a:r>
                      <a:endParaRPr lang="id-ID" sz="1600" baseline="0" dirty="0" smtClean="0"/>
                    </a:p>
                    <a:p>
                      <a:r>
                        <a:rPr lang="id-ID" sz="1600" baseline="0" dirty="0" smtClean="0"/>
                        <a:t>Venue Availability</a:t>
                      </a:r>
                    </a:p>
                    <a:p>
                      <a:r>
                        <a:rPr lang="id-ID" sz="1600" baseline="0" dirty="0" smtClean="0"/>
                        <a:t>Participants</a:t>
                      </a:r>
                    </a:p>
                    <a:p>
                      <a:r>
                        <a:rPr lang="id-ID" sz="1600" baseline="0" dirty="0" smtClean="0"/>
                        <a:t>Resource Person</a:t>
                      </a:r>
                    </a:p>
                    <a:p>
                      <a:r>
                        <a:rPr lang="id-ID" sz="1600" baseline="0" dirty="0" smtClean="0"/>
                        <a:t>Budgets</a:t>
                      </a:r>
                    </a:p>
                    <a:p>
                      <a:endParaRPr lang="id-ID" sz="16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W1 – </a:t>
                      </a:r>
                      <a:r>
                        <a:rPr lang="id-ID" sz="1600" b="1" dirty="0" smtClean="0"/>
                        <a:t>W2</a:t>
                      </a:r>
                    </a:p>
                    <a:p>
                      <a:endParaRPr lang="id-ID" sz="1600" dirty="0" smtClean="0"/>
                    </a:p>
                    <a:p>
                      <a:endParaRPr lang="id-ID" sz="1600" dirty="0"/>
                    </a:p>
                  </a:txBody>
                  <a:tcPr/>
                </a:tc>
              </a:tr>
              <a:tr h="443255"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Finalize TOR and</a:t>
                      </a:r>
                      <a:r>
                        <a:rPr lang="id-ID" sz="1600" baseline="0" dirty="0" smtClean="0"/>
                        <a:t> Provisional Agenda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600" dirty="0" smtClean="0"/>
                        <a:t>W2- W3</a:t>
                      </a:r>
                      <a:endParaRPr lang="id-ID" sz="1600" dirty="0" smtClean="0"/>
                    </a:p>
                  </a:txBody>
                  <a:tcPr/>
                </a:tc>
              </a:tr>
              <a:tr h="1007123"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Save The Date Circular Letter (4-6 April 2018)</a:t>
                      </a:r>
                    </a:p>
                    <a:p>
                      <a:endParaRPr lang="id-ID" sz="1600" dirty="0" smtClean="0"/>
                    </a:p>
                    <a:p>
                      <a:r>
                        <a:rPr lang="id-ID" sz="1600" baseline="0" dirty="0" smtClean="0"/>
                        <a:t>Confirmation To Resource Person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W2 – W4</a:t>
                      </a:r>
                      <a:endParaRPr lang="id-ID" sz="1600" dirty="0"/>
                    </a:p>
                  </a:txBody>
                  <a:tcPr/>
                </a:tc>
              </a:tr>
              <a:tr h="683487"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Reserve</a:t>
                      </a:r>
                      <a:r>
                        <a:rPr lang="id-ID" sz="1600" baseline="0" dirty="0" smtClean="0"/>
                        <a:t> Venue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id-ID" dirty="0" smtClean="0"/>
              <a:t>February</a:t>
            </a:r>
            <a:br>
              <a:rPr lang="id-ID" dirty="0" smtClean="0"/>
            </a:br>
            <a:endParaRPr lang="id-ID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67544" y="764704"/>
          <a:ext cx="8229600" cy="32062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400405"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Activities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Time</a:t>
                      </a:r>
                      <a:endParaRPr lang="id-ID" sz="1600" dirty="0"/>
                    </a:p>
                  </a:txBody>
                  <a:tcPr/>
                </a:tc>
              </a:tr>
              <a:tr h="751723">
                <a:tc>
                  <a:txBody>
                    <a:bodyPr/>
                    <a:lstStyle/>
                    <a:p>
                      <a:r>
                        <a:rPr lang="id-ID" sz="1600" baseline="0" dirty="0" smtClean="0"/>
                        <a:t>Formal Invitation Letter to Participants, Resource Person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W1</a:t>
                      </a:r>
                      <a:endParaRPr lang="id-ID" sz="1600" dirty="0"/>
                    </a:p>
                  </a:txBody>
                  <a:tcPr/>
                </a:tc>
              </a:tr>
              <a:tr h="640284"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Drating and Finalizing Contract for Resource Person,DOI technical Assistance</a:t>
                      </a:r>
                      <a:r>
                        <a:rPr lang="id-ID" sz="1600" baseline="0" dirty="0" smtClean="0"/>
                        <a:t> and other needed support person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600" dirty="0" smtClean="0"/>
                        <a:t>W1-W4</a:t>
                      </a:r>
                      <a:endParaRPr lang="id-ID" sz="1600" dirty="0" smtClean="0"/>
                    </a:p>
                  </a:txBody>
                  <a:tcPr/>
                </a:tc>
              </a:tr>
              <a:tr h="987302"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RSVP for Participants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W2-W4</a:t>
                      </a:r>
                      <a:endParaRPr lang="id-ID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id-ID" dirty="0" smtClean="0"/>
              <a:t>March</a:t>
            </a:r>
            <a:endParaRPr lang="id-ID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67544" y="1196752"/>
          <a:ext cx="8229600" cy="27797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400405"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Activities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Time</a:t>
                      </a:r>
                      <a:endParaRPr lang="id-ID" sz="1600" dirty="0"/>
                    </a:p>
                  </a:txBody>
                  <a:tcPr/>
                </a:tc>
              </a:tr>
              <a:tr h="751723">
                <a:tc>
                  <a:txBody>
                    <a:bodyPr/>
                    <a:lstStyle/>
                    <a:p>
                      <a:r>
                        <a:rPr lang="id-ID" sz="1600" baseline="0" dirty="0" smtClean="0"/>
                        <a:t>RSVP For Participants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W1</a:t>
                      </a:r>
                      <a:endParaRPr lang="id-ID" sz="1600" dirty="0"/>
                    </a:p>
                  </a:txBody>
                  <a:tcPr/>
                </a:tc>
              </a:tr>
              <a:tr h="640284"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Reminder</a:t>
                      </a:r>
                      <a:r>
                        <a:rPr lang="id-ID" sz="1600" baseline="0" dirty="0" smtClean="0"/>
                        <a:t> Letter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600" dirty="0" smtClean="0"/>
                        <a:t>W2</a:t>
                      </a:r>
                      <a:endParaRPr lang="id-ID" sz="1600" dirty="0" smtClean="0"/>
                    </a:p>
                  </a:txBody>
                  <a:tcPr/>
                </a:tc>
              </a:tr>
              <a:tr h="987302"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Lodging, Event Logistics, Printing and Copies, Goody Bags, etc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W3-W4</a:t>
                      </a:r>
                      <a:endParaRPr lang="id-ID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April</a:t>
            </a:r>
            <a:endParaRPr lang="id-ID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67544" y="1268760"/>
          <a:ext cx="8229600" cy="29623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400405"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Activities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Time</a:t>
                      </a:r>
                      <a:endParaRPr lang="id-ID" sz="1600" dirty="0"/>
                    </a:p>
                  </a:txBody>
                  <a:tcPr/>
                </a:tc>
              </a:tr>
              <a:tr h="751723">
                <a:tc>
                  <a:txBody>
                    <a:bodyPr/>
                    <a:lstStyle/>
                    <a:p>
                      <a:r>
                        <a:rPr lang="id-ID" sz="1600" baseline="0" dirty="0" smtClean="0"/>
                        <a:t>Arrival of Participants,etc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2-3</a:t>
                      </a:r>
                      <a:r>
                        <a:rPr lang="id-ID" sz="1600" baseline="0" dirty="0" smtClean="0"/>
                        <a:t> April</a:t>
                      </a:r>
                      <a:endParaRPr lang="id-ID" sz="1600" dirty="0"/>
                    </a:p>
                  </a:txBody>
                  <a:tcPr/>
                </a:tc>
              </a:tr>
              <a:tr h="640284"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Event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600" dirty="0" smtClean="0"/>
                        <a:t>4-5 April : Meetings and PPP Task Force Establishment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600" dirty="0" smtClean="0"/>
                        <a:t>6</a:t>
                      </a:r>
                      <a:r>
                        <a:rPr lang="id-ID" sz="1600" baseline="0" dirty="0" smtClean="0"/>
                        <a:t> April :Field Visit to MMAF Facilities</a:t>
                      </a:r>
                      <a:endParaRPr lang="id-ID" sz="1600" dirty="0" smtClean="0"/>
                    </a:p>
                  </a:txBody>
                  <a:tcPr/>
                </a:tc>
              </a:tr>
              <a:tr h="987302"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Departure of Participants,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7</a:t>
                      </a:r>
                      <a:r>
                        <a:rPr lang="id-ID" sz="1600" baseline="0" dirty="0" smtClean="0"/>
                        <a:t> April</a:t>
                      </a:r>
                      <a:endParaRPr lang="id-ID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Post Event Follow-up</a:t>
            </a:r>
            <a:endParaRPr lang="id-ID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67544" y="1268760"/>
          <a:ext cx="8229600" cy="17924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400405"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Activities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Time</a:t>
                      </a:r>
                      <a:endParaRPr lang="id-ID" sz="1600" dirty="0"/>
                    </a:p>
                  </a:txBody>
                  <a:tcPr/>
                </a:tc>
              </a:tr>
              <a:tr h="751723">
                <a:tc>
                  <a:txBody>
                    <a:bodyPr/>
                    <a:lstStyle/>
                    <a:p>
                      <a:r>
                        <a:rPr lang="id-ID" sz="1600" baseline="0" dirty="0" smtClean="0"/>
                        <a:t>Quarterly Report to USDOI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W2</a:t>
                      </a:r>
                      <a:r>
                        <a:rPr lang="id-ID" sz="1600" baseline="0" dirty="0" smtClean="0"/>
                        <a:t> April –End of Quarter 3 (June)</a:t>
                      </a:r>
                      <a:endParaRPr lang="id-ID" sz="1600" dirty="0"/>
                    </a:p>
                  </a:txBody>
                  <a:tcPr/>
                </a:tc>
              </a:tr>
              <a:tr h="640284"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Circulate Thank you letter and</a:t>
                      </a:r>
                      <a:r>
                        <a:rPr lang="id-ID" sz="1600" baseline="0" dirty="0" smtClean="0"/>
                        <a:t> Meeting report (MoM,Photos)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600" dirty="0" smtClean="0"/>
                        <a:t>W4 April</a:t>
                      </a:r>
                      <a:endParaRPr lang="id-ID" sz="1600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56</TotalTime>
  <Words>240</Words>
  <Application>Microsoft Office PowerPoint</Application>
  <PresentationFormat>On-screen Show (4:3)</PresentationFormat>
  <Paragraphs>83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Concourse</vt:lpstr>
      <vt:lpstr>CTI-CFF PPP Preparation</vt:lpstr>
      <vt:lpstr>Timeline</vt:lpstr>
      <vt:lpstr>November</vt:lpstr>
      <vt:lpstr>December</vt:lpstr>
      <vt:lpstr>January</vt:lpstr>
      <vt:lpstr>February </vt:lpstr>
      <vt:lpstr>March</vt:lpstr>
      <vt:lpstr>April</vt:lpstr>
      <vt:lpstr>Post Event Follow-up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CTI-CFF PPP Preparation</dc:title>
  <dc:creator>Lenovo</dc:creator>
  <cp:lastModifiedBy>Lenovo</cp:lastModifiedBy>
  <cp:revision>7</cp:revision>
  <dcterms:created xsi:type="dcterms:W3CDTF">2017-10-25T01:55:10Z</dcterms:created>
  <dcterms:modified xsi:type="dcterms:W3CDTF">2017-10-25T02:51:17Z</dcterms:modified>
</cp:coreProperties>
</file>