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6" r:id="rId2"/>
    <p:sldId id="351" r:id="rId3"/>
    <p:sldId id="348" r:id="rId4"/>
    <p:sldId id="345" r:id="rId5"/>
    <p:sldId id="344" r:id="rId6"/>
    <p:sldId id="355" r:id="rId7"/>
    <p:sldId id="357" r:id="rId8"/>
    <p:sldId id="270" r:id="rId9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2E4"/>
    <a:srgbClr val="136D99"/>
    <a:srgbClr val="EAEFF7"/>
    <a:srgbClr val="2969A3"/>
    <a:srgbClr val="C09200"/>
    <a:srgbClr val="EC7524"/>
    <a:srgbClr val="FFFFFF"/>
    <a:srgbClr val="BFE4F7"/>
    <a:srgbClr val="A6DAF4"/>
    <a:srgbClr val="6BC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94799" autoAdjust="0"/>
  </p:normalViewPr>
  <p:slideViewPr>
    <p:cSldViewPr snapToGrid="0">
      <p:cViewPr varScale="1">
        <p:scale>
          <a:sx n="64" d="100"/>
          <a:sy n="64" d="100"/>
        </p:scale>
        <p:origin x="804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5" d="100"/>
        <a:sy n="95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3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431" cy="497915"/>
          </a:xfrm>
          <a:prstGeom prst="rect">
            <a:avLst/>
          </a:prstGeom>
        </p:spPr>
        <p:txBody>
          <a:bodyPr vert="horz" lIns="88633" tIns="44316" rIns="88633" bIns="443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991" y="1"/>
            <a:ext cx="2971431" cy="497915"/>
          </a:xfrm>
          <a:prstGeom prst="rect">
            <a:avLst/>
          </a:prstGeom>
        </p:spPr>
        <p:txBody>
          <a:bodyPr vert="horz" lIns="88633" tIns="44316" rIns="88633" bIns="44316" rtlCol="0"/>
          <a:lstStyle>
            <a:lvl1pPr algn="r">
              <a:defRPr sz="1200"/>
            </a:lvl1pPr>
          </a:lstStyle>
          <a:p>
            <a:fld id="{D3BE9F15-FB8D-40D2-B28D-10BF62B8BB57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7774"/>
            <a:ext cx="2971431" cy="497915"/>
          </a:xfrm>
          <a:prstGeom prst="rect">
            <a:avLst/>
          </a:prstGeom>
        </p:spPr>
        <p:txBody>
          <a:bodyPr vert="horz" lIns="88633" tIns="44316" rIns="88633" bIns="443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991" y="9447774"/>
            <a:ext cx="2971431" cy="497915"/>
          </a:xfrm>
          <a:prstGeom prst="rect">
            <a:avLst/>
          </a:prstGeom>
        </p:spPr>
        <p:txBody>
          <a:bodyPr vert="horz" lIns="88633" tIns="44316" rIns="88633" bIns="44316" rtlCol="0" anchor="b"/>
          <a:lstStyle>
            <a:lvl1pPr algn="r">
              <a:defRPr sz="1200"/>
            </a:lvl1pPr>
          </a:lstStyle>
          <a:p>
            <a:fld id="{A7595EFA-FC79-4EE5-BFAF-67AA2506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34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431" cy="497915"/>
          </a:xfrm>
          <a:prstGeom prst="rect">
            <a:avLst/>
          </a:prstGeom>
        </p:spPr>
        <p:txBody>
          <a:bodyPr vert="horz" lIns="88633" tIns="44316" rIns="88633" bIns="443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991" y="1"/>
            <a:ext cx="2971431" cy="497915"/>
          </a:xfrm>
          <a:prstGeom prst="rect">
            <a:avLst/>
          </a:prstGeom>
        </p:spPr>
        <p:txBody>
          <a:bodyPr vert="horz" lIns="88633" tIns="44316" rIns="88633" bIns="44316" rtlCol="0"/>
          <a:lstStyle>
            <a:lvl1pPr algn="r">
              <a:defRPr sz="1200"/>
            </a:lvl1pPr>
          </a:lstStyle>
          <a:p>
            <a:fld id="{F7DC8ABC-CE08-4384-A379-D8A9620E2670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1425"/>
            <a:ext cx="5969000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633" tIns="44316" rIns="88633" bIns="443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961" y="4786915"/>
            <a:ext cx="5486084" cy="3915564"/>
          </a:xfrm>
          <a:prstGeom prst="rect">
            <a:avLst/>
          </a:prstGeom>
        </p:spPr>
        <p:txBody>
          <a:bodyPr vert="horz" lIns="88633" tIns="44316" rIns="88633" bIns="443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7774"/>
            <a:ext cx="2971431" cy="497915"/>
          </a:xfrm>
          <a:prstGeom prst="rect">
            <a:avLst/>
          </a:prstGeom>
        </p:spPr>
        <p:txBody>
          <a:bodyPr vert="horz" lIns="88633" tIns="44316" rIns="88633" bIns="443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991" y="9447774"/>
            <a:ext cx="2971431" cy="497915"/>
          </a:xfrm>
          <a:prstGeom prst="rect">
            <a:avLst/>
          </a:prstGeom>
        </p:spPr>
        <p:txBody>
          <a:bodyPr vert="horz" lIns="88633" tIns="44316" rIns="88633" bIns="44316" rtlCol="0" anchor="b"/>
          <a:lstStyle>
            <a:lvl1pPr algn="r">
              <a:defRPr sz="1200"/>
            </a:lvl1pPr>
          </a:lstStyle>
          <a:p>
            <a:fld id="{FC764B9B-47B2-461C-A4D9-81F03BC2A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39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64B9B-47B2-461C-A4D9-81F03BC2A9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95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64B9B-47B2-461C-A4D9-81F03BC2A9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23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64B9B-47B2-461C-A4D9-81F03BC2A9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06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479D-D6E2-49DB-9BB7-0D907BCA7389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4E6-C3CA-451B-A1DF-2AED335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68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479D-D6E2-49DB-9BB7-0D907BCA7389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4E6-C3CA-451B-A1DF-2AED335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3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479D-D6E2-49DB-9BB7-0D907BCA7389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4E6-C3CA-451B-A1DF-2AED335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1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479D-D6E2-49DB-9BB7-0D907BCA7389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4E6-C3CA-451B-A1DF-2AED335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6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479D-D6E2-49DB-9BB7-0D907BCA7389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4E6-C3CA-451B-A1DF-2AED335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479D-D6E2-49DB-9BB7-0D907BCA7389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4E6-C3CA-451B-A1DF-2AED335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23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479D-D6E2-49DB-9BB7-0D907BCA7389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4E6-C3CA-451B-A1DF-2AED335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2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479D-D6E2-49DB-9BB7-0D907BCA7389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4E6-C3CA-451B-A1DF-2AED335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9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479D-D6E2-49DB-9BB7-0D907BCA7389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4E6-C3CA-451B-A1DF-2AED335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07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479D-D6E2-49DB-9BB7-0D907BCA7389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4E6-C3CA-451B-A1DF-2AED335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26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479D-D6E2-49DB-9BB7-0D907BCA7389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84E6-C3CA-451B-A1DF-2AED335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5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5479D-D6E2-49DB-9BB7-0D907BCA7389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284E6-C3CA-451B-A1DF-2AED335C4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2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123" cy="6858000"/>
          </a:xfrm>
        </p:spPr>
      </p:pic>
      <p:sp>
        <p:nvSpPr>
          <p:cNvPr id="9" name="TextBox 8"/>
          <p:cNvSpPr txBox="1"/>
          <p:nvPr/>
        </p:nvSpPr>
        <p:spPr>
          <a:xfrm>
            <a:off x="7710716" y="3228164"/>
            <a:ext cx="4278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4000" b="1" dirty="0">
              <a:solidFill>
                <a:srgbClr val="02818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02278" y="3926525"/>
            <a:ext cx="441701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CLOSED SESSION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0600" y="575421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The 12</a:t>
            </a:r>
            <a:r>
              <a:rPr lang="en-US" sz="2400" b="1" baseline="30000" dirty="0">
                <a:latin typeface="Tw Cen MT" panose="020B0602020104020603" pitchFamily="34" charset="0"/>
              </a:rPr>
              <a:t>th</a:t>
            </a:r>
            <a:r>
              <a:rPr lang="en-US" sz="2400" b="1" dirty="0">
                <a:latin typeface="Tw Cen MT" panose="020B0602020104020603" pitchFamily="34" charset="0"/>
              </a:rPr>
              <a:t> Senior Officials’ Meeting (SOM-12)</a:t>
            </a:r>
          </a:p>
          <a:p>
            <a:pPr algn="ctr"/>
            <a:r>
              <a:rPr lang="en-US" sz="2400" b="1" dirty="0">
                <a:latin typeface="Tw Cen MT" panose="020B0602020104020603" pitchFamily="34" charset="0"/>
              </a:rPr>
              <a:t>1-2 November 2016</a:t>
            </a:r>
          </a:p>
          <a:p>
            <a:pPr algn="ctr"/>
            <a:r>
              <a:rPr lang="en-US" sz="2400" b="1" dirty="0">
                <a:latin typeface="Tw Cen MT" panose="020B0602020104020603" pitchFamily="34" charset="0"/>
              </a:rPr>
              <a:t>Port Moresby – Papua New Guinea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2414" y="1997058"/>
            <a:ext cx="6829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Tw Cen MT" panose="020B0602020104020603" pitchFamily="34" charset="0"/>
              </a:rPr>
              <a:t>Session 7: </a:t>
            </a:r>
          </a:p>
          <a:p>
            <a:pPr algn="ctr"/>
            <a:r>
              <a:rPr lang="en-GB" sz="2400" b="1" dirty="0">
                <a:latin typeface="Tw Cen MT" panose="020B0602020104020603" pitchFamily="34" charset="0"/>
              </a:rPr>
              <a:t>Progress on the Appointment for </a:t>
            </a:r>
          </a:p>
          <a:p>
            <a:pPr algn="ctr"/>
            <a:r>
              <a:rPr lang="en-GB" sz="2400" b="1" dirty="0">
                <a:latin typeface="Tw Cen MT" panose="020B0602020104020603" pitchFamily="34" charset="0"/>
              </a:rPr>
              <a:t>Deputy Executive Directors </a:t>
            </a:r>
          </a:p>
          <a:p>
            <a:pPr algn="ctr"/>
            <a:r>
              <a:rPr lang="en-GB" sz="2400" b="1" dirty="0">
                <a:latin typeface="Tw Cen MT" panose="020B0602020104020603" pitchFamily="34" charset="0"/>
              </a:rPr>
              <a:t>(Corporate &amp; Program Services) of </a:t>
            </a:r>
          </a:p>
          <a:p>
            <a:pPr algn="ctr"/>
            <a:r>
              <a:rPr lang="en-GB" sz="2400" b="1" dirty="0">
                <a:latin typeface="Tw Cen MT" panose="020B0602020104020603" pitchFamily="34" charset="0"/>
              </a:rPr>
              <a:t>CTI-CFF Regional Secretariat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57363" y="4699804"/>
            <a:ext cx="6461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Chair of Appointment Committee</a:t>
            </a:r>
          </a:p>
          <a:p>
            <a:pPr algn="ctr"/>
            <a:r>
              <a:rPr lang="en-US" sz="2000" b="1" dirty="0">
                <a:latin typeface="+mj-lt"/>
              </a:rPr>
              <a:t>CTI-CFF Regional Secretariat</a:t>
            </a:r>
          </a:p>
          <a:p>
            <a:pPr algn="ctr"/>
            <a:r>
              <a:rPr lang="en-US" sz="2000" b="1" dirty="0">
                <a:latin typeface="+mj-lt"/>
              </a:rPr>
              <a:t>1 November 2016</a:t>
            </a:r>
          </a:p>
        </p:txBody>
      </p:sp>
    </p:spTree>
    <p:extLst>
      <p:ext uri="{BB962C8B-B14F-4D97-AF65-F5344CB8AC3E}">
        <p14:creationId xmlns:p14="http://schemas.microsoft.com/office/powerpoint/2010/main" val="112956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39" y="244925"/>
            <a:ext cx="11746523" cy="83529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w Cen MT" panose="020B0602020104020603" pitchFamily="34" charset="0"/>
              </a:rPr>
              <a:t>RECRUITMENT MECHANISM FOR DED’S APPOINTMENT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516000" y="967414"/>
            <a:ext cx="11160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161310" y="3960256"/>
            <a:ext cx="19440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Feb-Mar ‘16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91911" y="2251013"/>
            <a:ext cx="1461282" cy="7986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7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Gathered all application data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6996" y="3018343"/>
            <a:ext cx="13067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500" b="1" dirty="0">
                <a:solidFill>
                  <a:srgbClr val="136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 ‘15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85294" y="4395975"/>
            <a:ext cx="2468897" cy="8771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700" kern="0" dirty="0">
                <a:latin typeface="Arial" panose="020B0604020202020204" pitchFamily="34" charset="0"/>
                <a:cs typeface="Arial" panose="020B0604020202020204" pitchFamily="34" charset="0"/>
              </a:rPr>
              <a:t>Disseminated vacancy ads to the CT6 member countries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106363" y="3018343"/>
            <a:ext cx="2016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Apr-May ‘16</a:t>
            </a:r>
          </a:p>
        </p:txBody>
      </p:sp>
      <p:sp>
        <p:nvSpPr>
          <p:cNvPr id="38" name="TextBox 37"/>
          <p:cNvSpPr txBox="1">
            <a:spLocks/>
          </p:cNvSpPr>
          <p:nvPr/>
        </p:nvSpPr>
        <p:spPr>
          <a:xfrm>
            <a:off x="6195495" y="4395975"/>
            <a:ext cx="1823329" cy="10341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700" kern="0" dirty="0">
                <a:latin typeface="Arial" panose="020B0604020202020204" pitchFamily="34" charset="0"/>
                <a:cs typeface="Arial" panose="020B0604020202020204" pitchFamily="34" charset="0"/>
              </a:rPr>
              <a:t>The selection processed by the Appointment Committee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778501" y="3018343"/>
            <a:ext cx="259077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500" b="1" dirty="0">
                <a:solidFill>
                  <a:srgbClr val="D6A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 ’16-Jan ‘17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069823" y="2251013"/>
            <a:ext cx="1994313" cy="7986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Determine the nominee to fulfill the position</a:t>
            </a:r>
            <a:endParaRPr lang="en-US" sz="17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045380" y="3960256"/>
            <a:ext cx="19672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500" b="1" dirty="0">
                <a:latin typeface="Arial" panose="020B0604020202020204" pitchFamily="34" charset="0"/>
                <a:cs typeface="Arial" panose="020B0604020202020204" pitchFamily="34" charset="0"/>
              </a:rPr>
              <a:t>Feb-Mar ‘17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404450" y="4395975"/>
            <a:ext cx="1461282" cy="7986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700" kern="0" dirty="0">
                <a:latin typeface="Arial" panose="020B0604020202020204" pitchFamily="34" charset="0"/>
                <a:cs typeface="Arial" panose="020B0604020202020204" pitchFamily="34" charset="0"/>
              </a:rPr>
              <a:t>Placement incumbent in Manado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01752" y="1243363"/>
            <a:ext cx="2982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000" b="1" dirty="0">
                <a:solidFill>
                  <a:srgbClr val="EC7524"/>
                </a:solidFill>
                <a:latin typeface="HelvLight" pitchFamily="2" charset="0"/>
                <a:cs typeface="Arial" panose="020B0604020202020204" pitchFamily="34" charset="0"/>
              </a:rPr>
              <a:t>Vacancy Announcement</a:t>
            </a:r>
          </a:p>
        </p:txBody>
      </p:sp>
      <p:cxnSp>
        <p:nvCxnSpPr>
          <p:cNvPr id="91" name="Straight Connector 90"/>
          <p:cNvCxnSpPr/>
          <p:nvPr/>
        </p:nvCxnSpPr>
        <p:spPr>
          <a:xfrm rot="10800000">
            <a:off x="3135684" y="2564784"/>
            <a:ext cx="0" cy="1152000"/>
          </a:xfrm>
          <a:prstGeom prst="line">
            <a:avLst/>
          </a:prstGeom>
          <a:ln w="28575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6090430" y="1243363"/>
            <a:ext cx="2236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000" b="1" dirty="0">
                <a:solidFill>
                  <a:srgbClr val="2969A3"/>
                </a:solidFill>
                <a:latin typeface="HelvLight" pitchFamily="2" charset="0"/>
                <a:cs typeface="Arial" panose="020B0604020202020204" pitchFamily="34" charset="0"/>
              </a:rPr>
              <a:t>Selection Process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0379627" y="1243363"/>
            <a:ext cx="1398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000" b="1" dirty="0">
                <a:latin typeface="HelvLight" pitchFamily="2" charset="0"/>
                <a:cs typeface="Arial" panose="020B0604020202020204" pitchFamily="34" charset="0"/>
              </a:rPr>
              <a:t>Placement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7085035" y="2564784"/>
            <a:ext cx="0" cy="1152000"/>
          </a:xfrm>
          <a:prstGeom prst="line">
            <a:avLst/>
          </a:prstGeom>
          <a:ln w="28575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10800000">
            <a:off x="9060628" y="3728571"/>
            <a:ext cx="0" cy="1152000"/>
          </a:xfrm>
          <a:prstGeom prst="line">
            <a:avLst/>
          </a:prstGeom>
          <a:ln w="28575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/>
          <p:cNvGrpSpPr/>
          <p:nvPr/>
        </p:nvGrpSpPr>
        <p:grpSpPr>
          <a:xfrm>
            <a:off x="8013317" y="4659350"/>
            <a:ext cx="2103845" cy="1441962"/>
            <a:chOff x="8040613" y="4659350"/>
            <a:chExt cx="2103845" cy="1441962"/>
          </a:xfrm>
        </p:grpSpPr>
        <p:sp>
          <p:nvSpPr>
            <p:cNvPr id="105" name="TextBox 104"/>
            <p:cNvSpPr txBox="1"/>
            <p:nvPr/>
          </p:nvSpPr>
          <p:spPr>
            <a:xfrm>
              <a:off x="8040613" y="5701202"/>
              <a:ext cx="21038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2000" b="1" dirty="0">
                  <a:solidFill>
                    <a:srgbClr val="C09200"/>
                  </a:solidFill>
                  <a:latin typeface="HelvLight" pitchFamily="2" charset="0"/>
                  <a:cs typeface="Arial" panose="020B0604020202020204" pitchFamily="34" charset="0"/>
                </a:rPr>
                <a:t>Offering Process</a:t>
              </a:r>
            </a:p>
          </p:txBody>
        </p:sp>
        <p:grpSp>
          <p:nvGrpSpPr>
            <p:cNvPr id="202" name="Group 201"/>
            <p:cNvGrpSpPr/>
            <p:nvPr/>
          </p:nvGrpSpPr>
          <p:grpSpPr>
            <a:xfrm>
              <a:off x="8596776" y="4659350"/>
              <a:ext cx="991518" cy="991518"/>
              <a:chOff x="8592165" y="4829570"/>
              <a:chExt cx="991518" cy="991518"/>
            </a:xfrm>
          </p:grpSpPr>
          <p:sp>
            <p:nvSpPr>
              <p:cNvPr id="109" name="Oval 108"/>
              <p:cNvSpPr/>
              <p:nvPr/>
            </p:nvSpPr>
            <p:spPr>
              <a:xfrm rot="10800000">
                <a:off x="8592165" y="4829570"/>
                <a:ext cx="991518" cy="99151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grpSp>
            <p:nvGrpSpPr>
              <p:cNvPr id="136" name="Group 135"/>
              <p:cNvGrpSpPr>
                <a:grpSpLocks noChangeAspect="1"/>
              </p:cNvGrpSpPr>
              <p:nvPr/>
            </p:nvGrpSpPr>
            <p:grpSpPr>
              <a:xfrm>
                <a:off x="8746882" y="5127329"/>
                <a:ext cx="682085" cy="396000"/>
                <a:chOff x="7718425" y="2973388"/>
                <a:chExt cx="669925" cy="388938"/>
              </a:xfrm>
              <a:solidFill>
                <a:schemeClr val="bg1"/>
              </a:solidFill>
            </p:grpSpPr>
            <p:sp>
              <p:nvSpPr>
                <p:cNvPr id="137" name="Freeform 23"/>
                <p:cNvSpPr>
                  <a:spLocks noEditPoints="1"/>
                </p:cNvSpPr>
                <p:nvPr/>
              </p:nvSpPr>
              <p:spPr bwMode="auto">
                <a:xfrm>
                  <a:off x="7718425" y="2973388"/>
                  <a:ext cx="669925" cy="388938"/>
                </a:xfrm>
                <a:custGeom>
                  <a:avLst/>
                  <a:gdLst>
                    <a:gd name="T0" fmla="*/ 92 w 3380"/>
                    <a:gd name="T1" fmla="*/ 91 h 1956"/>
                    <a:gd name="T2" fmla="*/ 92 w 3380"/>
                    <a:gd name="T3" fmla="*/ 1865 h 1956"/>
                    <a:gd name="T4" fmla="*/ 3287 w 3380"/>
                    <a:gd name="T5" fmla="*/ 1865 h 1956"/>
                    <a:gd name="T6" fmla="*/ 3287 w 3380"/>
                    <a:gd name="T7" fmla="*/ 91 h 1956"/>
                    <a:gd name="T8" fmla="*/ 92 w 3380"/>
                    <a:gd name="T9" fmla="*/ 91 h 1956"/>
                    <a:gd name="T10" fmla="*/ 46 w 3380"/>
                    <a:gd name="T11" fmla="*/ 0 h 1956"/>
                    <a:gd name="T12" fmla="*/ 3333 w 3380"/>
                    <a:gd name="T13" fmla="*/ 0 h 1956"/>
                    <a:gd name="T14" fmla="*/ 3348 w 3380"/>
                    <a:gd name="T15" fmla="*/ 2 h 1956"/>
                    <a:gd name="T16" fmla="*/ 3361 w 3380"/>
                    <a:gd name="T17" fmla="*/ 9 h 1956"/>
                    <a:gd name="T18" fmla="*/ 3370 w 3380"/>
                    <a:gd name="T19" fmla="*/ 19 h 1956"/>
                    <a:gd name="T20" fmla="*/ 3377 w 3380"/>
                    <a:gd name="T21" fmla="*/ 31 h 1956"/>
                    <a:gd name="T22" fmla="*/ 3380 w 3380"/>
                    <a:gd name="T23" fmla="*/ 45 h 1956"/>
                    <a:gd name="T24" fmla="*/ 3380 w 3380"/>
                    <a:gd name="T25" fmla="*/ 1911 h 1956"/>
                    <a:gd name="T26" fmla="*/ 3377 w 3380"/>
                    <a:gd name="T27" fmla="*/ 1925 h 1956"/>
                    <a:gd name="T28" fmla="*/ 3370 w 3380"/>
                    <a:gd name="T29" fmla="*/ 1938 h 1956"/>
                    <a:gd name="T30" fmla="*/ 3361 w 3380"/>
                    <a:gd name="T31" fmla="*/ 1947 h 1956"/>
                    <a:gd name="T32" fmla="*/ 3348 w 3380"/>
                    <a:gd name="T33" fmla="*/ 1954 h 1956"/>
                    <a:gd name="T34" fmla="*/ 3333 w 3380"/>
                    <a:gd name="T35" fmla="*/ 1956 h 1956"/>
                    <a:gd name="T36" fmla="*/ 46 w 3380"/>
                    <a:gd name="T37" fmla="*/ 1956 h 1956"/>
                    <a:gd name="T38" fmla="*/ 31 w 3380"/>
                    <a:gd name="T39" fmla="*/ 1954 h 1956"/>
                    <a:gd name="T40" fmla="*/ 19 w 3380"/>
                    <a:gd name="T41" fmla="*/ 1947 h 1956"/>
                    <a:gd name="T42" fmla="*/ 9 w 3380"/>
                    <a:gd name="T43" fmla="*/ 1938 h 1956"/>
                    <a:gd name="T44" fmla="*/ 2 w 3380"/>
                    <a:gd name="T45" fmla="*/ 1925 h 1956"/>
                    <a:gd name="T46" fmla="*/ 0 w 3380"/>
                    <a:gd name="T47" fmla="*/ 1911 h 1956"/>
                    <a:gd name="T48" fmla="*/ 0 w 3380"/>
                    <a:gd name="T49" fmla="*/ 45 h 1956"/>
                    <a:gd name="T50" fmla="*/ 2 w 3380"/>
                    <a:gd name="T51" fmla="*/ 31 h 1956"/>
                    <a:gd name="T52" fmla="*/ 9 w 3380"/>
                    <a:gd name="T53" fmla="*/ 19 h 1956"/>
                    <a:gd name="T54" fmla="*/ 19 w 3380"/>
                    <a:gd name="T55" fmla="*/ 9 h 1956"/>
                    <a:gd name="T56" fmla="*/ 31 w 3380"/>
                    <a:gd name="T57" fmla="*/ 2 h 1956"/>
                    <a:gd name="T58" fmla="*/ 46 w 3380"/>
                    <a:gd name="T59" fmla="*/ 0 h 19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380" h="1956">
                      <a:moveTo>
                        <a:pt x="92" y="91"/>
                      </a:moveTo>
                      <a:lnTo>
                        <a:pt x="92" y="1865"/>
                      </a:lnTo>
                      <a:lnTo>
                        <a:pt x="3287" y="1865"/>
                      </a:lnTo>
                      <a:lnTo>
                        <a:pt x="3287" y="91"/>
                      </a:lnTo>
                      <a:lnTo>
                        <a:pt x="92" y="91"/>
                      </a:lnTo>
                      <a:close/>
                      <a:moveTo>
                        <a:pt x="46" y="0"/>
                      </a:moveTo>
                      <a:lnTo>
                        <a:pt x="3333" y="0"/>
                      </a:lnTo>
                      <a:lnTo>
                        <a:pt x="3348" y="2"/>
                      </a:lnTo>
                      <a:lnTo>
                        <a:pt x="3361" y="9"/>
                      </a:lnTo>
                      <a:lnTo>
                        <a:pt x="3370" y="19"/>
                      </a:lnTo>
                      <a:lnTo>
                        <a:pt x="3377" y="31"/>
                      </a:lnTo>
                      <a:lnTo>
                        <a:pt x="3380" y="45"/>
                      </a:lnTo>
                      <a:lnTo>
                        <a:pt x="3380" y="1911"/>
                      </a:lnTo>
                      <a:lnTo>
                        <a:pt x="3377" y="1925"/>
                      </a:lnTo>
                      <a:lnTo>
                        <a:pt x="3370" y="1938"/>
                      </a:lnTo>
                      <a:lnTo>
                        <a:pt x="3361" y="1947"/>
                      </a:lnTo>
                      <a:lnTo>
                        <a:pt x="3348" y="1954"/>
                      </a:lnTo>
                      <a:lnTo>
                        <a:pt x="3333" y="1956"/>
                      </a:lnTo>
                      <a:lnTo>
                        <a:pt x="46" y="1956"/>
                      </a:lnTo>
                      <a:lnTo>
                        <a:pt x="31" y="1954"/>
                      </a:lnTo>
                      <a:lnTo>
                        <a:pt x="19" y="1947"/>
                      </a:lnTo>
                      <a:lnTo>
                        <a:pt x="9" y="1938"/>
                      </a:lnTo>
                      <a:lnTo>
                        <a:pt x="2" y="1925"/>
                      </a:lnTo>
                      <a:lnTo>
                        <a:pt x="0" y="1911"/>
                      </a:lnTo>
                      <a:lnTo>
                        <a:pt x="0" y="45"/>
                      </a:lnTo>
                      <a:lnTo>
                        <a:pt x="2" y="31"/>
                      </a:lnTo>
                      <a:lnTo>
                        <a:pt x="9" y="19"/>
                      </a:lnTo>
                      <a:lnTo>
                        <a:pt x="19" y="9"/>
                      </a:lnTo>
                      <a:lnTo>
                        <a:pt x="31" y="2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138" name="Freeform 24"/>
                <p:cNvSpPr>
                  <a:spLocks/>
                </p:cNvSpPr>
                <p:nvPr/>
              </p:nvSpPr>
              <p:spPr bwMode="auto">
                <a:xfrm>
                  <a:off x="8293100" y="2973388"/>
                  <a:ext cx="95250" cy="93663"/>
                </a:xfrm>
                <a:custGeom>
                  <a:avLst/>
                  <a:gdLst>
                    <a:gd name="T0" fmla="*/ 46 w 480"/>
                    <a:gd name="T1" fmla="*/ 0 h 473"/>
                    <a:gd name="T2" fmla="*/ 61 w 480"/>
                    <a:gd name="T3" fmla="*/ 2 h 473"/>
                    <a:gd name="T4" fmla="*/ 73 w 480"/>
                    <a:gd name="T5" fmla="*/ 9 h 473"/>
                    <a:gd name="T6" fmla="*/ 83 w 480"/>
                    <a:gd name="T7" fmla="*/ 19 h 473"/>
                    <a:gd name="T8" fmla="*/ 89 w 480"/>
                    <a:gd name="T9" fmla="*/ 31 h 473"/>
                    <a:gd name="T10" fmla="*/ 92 w 480"/>
                    <a:gd name="T11" fmla="*/ 45 h 473"/>
                    <a:gd name="T12" fmla="*/ 95 w 480"/>
                    <a:gd name="T13" fmla="*/ 91 h 473"/>
                    <a:gd name="T14" fmla="*/ 104 w 480"/>
                    <a:gd name="T15" fmla="*/ 135 h 473"/>
                    <a:gd name="T16" fmla="*/ 118 w 480"/>
                    <a:gd name="T17" fmla="*/ 177 h 473"/>
                    <a:gd name="T18" fmla="*/ 138 w 480"/>
                    <a:gd name="T19" fmla="*/ 216 h 473"/>
                    <a:gd name="T20" fmla="*/ 163 w 480"/>
                    <a:gd name="T21" fmla="*/ 251 h 473"/>
                    <a:gd name="T22" fmla="*/ 192 w 480"/>
                    <a:gd name="T23" fmla="*/ 284 h 473"/>
                    <a:gd name="T24" fmla="*/ 225 w 480"/>
                    <a:gd name="T25" fmla="*/ 312 h 473"/>
                    <a:gd name="T26" fmla="*/ 261 w 480"/>
                    <a:gd name="T27" fmla="*/ 337 h 473"/>
                    <a:gd name="T28" fmla="*/ 300 w 480"/>
                    <a:gd name="T29" fmla="*/ 356 h 473"/>
                    <a:gd name="T30" fmla="*/ 342 w 480"/>
                    <a:gd name="T31" fmla="*/ 371 h 473"/>
                    <a:gd name="T32" fmla="*/ 387 w 480"/>
                    <a:gd name="T33" fmla="*/ 379 h 473"/>
                    <a:gd name="T34" fmla="*/ 433 w 480"/>
                    <a:gd name="T35" fmla="*/ 382 h 473"/>
                    <a:gd name="T36" fmla="*/ 448 w 480"/>
                    <a:gd name="T37" fmla="*/ 385 h 473"/>
                    <a:gd name="T38" fmla="*/ 461 w 480"/>
                    <a:gd name="T39" fmla="*/ 392 h 473"/>
                    <a:gd name="T40" fmla="*/ 470 w 480"/>
                    <a:gd name="T41" fmla="*/ 401 h 473"/>
                    <a:gd name="T42" fmla="*/ 477 w 480"/>
                    <a:gd name="T43" fmla="*/ 413 h 473"/>
                    <a:gd name="T44" fmla="*/ 480 w 480"/>
                    <a:gd name="T45" fmla="*/ 428 h 473"/>
                    <a:gd name="T46" fmla="*/ 477 w 480"/>
                    <a:gd name="T47" fmla="*/ 442 h 473"/>
                    <a:gd name="T48" fmla="*/ 470 w 480"/>
                    <a:gd name="T49" fmla="*/ 455 h 473"/>
                    <a:gd name="T50" fmla="*/ 461 w 480"/>
                    <a:gd name="T51" fmla="*/ 465 h 473"/>
                    <a:gd name="T52" fmla="*/ 448 w 480"/>
                    <a:gd name="T53" fmla="*/ 471 h 473"/>
                    <a:gd name="T54" fmla="*/ 433 w 480"/>
                    <a:gd name="T55" fmla="*/ 473 h 473"/>
                    <a:gd name="T56" fmla="*/ 383 w 480"/>
                    <a:gd name="T57" fmla="*/ 471 h 473"/>
                    <a:gd name="T58" fmla="*/ 334 w 480"/>
                    <a:gd name="T59" fmla="*/ 463 h 473"/>
                    <a:gd name="T60" fmla="*/ 288 w 480"/>
                    <a:gd name="T61" fmla="*/ 448 h 473"/>
                    <a:gd name="T62" fmla="*/ 243 w 480"/>
                    <a:gd name="T63" fmla="*/ 430 h 473"/>
                    <a:gd name="T64" fmla="*/ 201 w 480"/>
                    <a:gd name="T65" fmla="*/ 407 h 473"/>
                    <a:gd name="T66" fmla="*/ 162 w 480"/>
                    <a:gd name="T67" fmla="*/ 379 h 473"/>
                    <a:gd name="T68" fmla="*/ 127 w 480"/>
                    <a:gd name="T69" fmla="*/ 348 h 473"/>
                    <a:gd name="T70" fmla="*/ 95 w 480"/>
                    <a:gd name="T71" fmla="*/ 313 h 473"/>
                    <a:gd name="T72" fmla="*/ 67 w 480"/>
                    <a:gd name="T73" fmla="*/ 275 h 473"/>
                    <a:gd name="T74" fmla="*/ 44 w 480"/>
                    <a:gd name="T75" fmla="*/ 233 h 473"/>
                    <a:gd name="T76" fmla="*/ 25 w 480"/>
                    <a:gd name="T77" fmla="*/ 190 h 473"/>
                    <a:gd name="T78" fmla="*/ 11 w 480"/>
                    <a:gd name="T79" fmla="*/ 144 h 473"/>
                    <a:gd name="T80" fmla="*/ 3 w 480"/>
                    <a:gd name="T81" fmla="*/ 95 h 473"/>
                    <a:gd name="T82" fmla="*/ 0 w 480"/>
                    <a:gd name="T83" fmla="*/ 45 h 473"/>
                    <a:gd name="T84" fmla="*/ 2 w 480"/>
                    <a:gd name="T85" fmla="*/ 31 h 473"/>
                    <a:gd name="T86" fmla="*/ 8 w 480"/>
                    <a:gd name="T87" fmla="*/ 19 h 473"/>
                    <a:gd name="T88" fmla="*/ 19 w 480"/>
                    <a:gd name="T89" fmla="*/ 9 h 473"/>
                    <a:gd name="T90" fmla="*/ 31 w 480"/>
                    <a:gd name="T91" fmla="*/ 2 h 473"/>
                    <a:gd name="T92" fmla="*/ 46 w 480"/>
                    <a:gd name="T93" fmla="*/ 0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80" h="473">
                      <a:moveTo>
                        <a:pt x="46" y="0"/>
                      </a:moveTo>
                      <a:lnTo>
                        <a:pt x="61" y="2"/>
                      </a:lnTo>
                      <a:lnTo>
                        <a:pt x="73" y="9"/>
                      </a:lnTo>
                      <a:lnTo>
                        <a:pt x="83" y="19"/>
                      </a:lnTo>
                      <a:lnTo>
                        <a:pt x="89" y="31"/>
                      </a:lnTo>
                      <a:lnTo>
                        <a:pt x="92" y="45"/>
                      </a:lnTo>
                      <a:lnTo>
                        <a:pt x="95" y="91"/>
                      </a:lnTo>
                      <a:lnTo>
                        <a:pt x="104" y="135"/>
                      </a:lnTo>
                      <a:lnTo>
                        <a:pt x="118" y="177"/>
                      </a:lnTo>
                      <a:lnTo>
                        <a:pt x="138" y="216"/>
                      </a:lnTo>
                      <a:lnTo>
                        <a:pt x="163" y="251"/>
                      </a:lnTo>
                      <a:lnTo>
                        <a:pt x="192" y="284"/>
                      </a:lnTo>
                      <a:lnTo>
                        <a:pt x="225" y="312"/>
                      </a:lnTo>
                      <a:lnTo>
                        <a:pt x="261" y="337"/>
                      </a:lnTo>
                      <a:lnTo>
                        <a:pt x="300" y="356"/>
                      </a:lnTo>
                      <a:lnTo>
                        <a:pt x="342" y="371"/>
                      </a:lnTo>
                      <a:lnTo>
                        <a:pt x="387" y="379"/>
                      </a:lnTo>
                      <a:lnTo>
                        <a:pt x="433" y="382"/>
                      </a:lnTo>
                      <a:lnTo>
                        <a:pt x="448" y="385"/>
                      </a:lnTo>
                      <a:lnTo>
                        <a:pt x="461" y="392"/>
                      </a:lnTo>
                      <a:lnTo>
                        <a:pt x="470" y="401"/>
                      </a:lnTo>
                      <a:lnTo>
                        <a:pt x="477" y="413"/>
                      </a:lnTo>
                      <a:lnTo>
                        <a:pt x="480" y="428"/>
                      </a:lnTo>
                      <a:lnTo>
                        <a:pt x="477" y="442"/>
                      </a:lnTo>
                      <a:lnTo>
                        <a:pt x="470" y="455"/>
                      </a:lnTo>
                      <a:lnTo>
                        <a:pt x="461" y="465"/>
                      </a:lnTo>
                      <a:lnTo>
                        <a:pt x="448" y="471"/>
                      </a:lnTo>
                      <a:lnTo>
                        <a:pt x="433" y="473"/>
                      </a:lnTo>
                      <a:lnTo>
                        <a:pt x="383" y="471"/>
                      </a:lnTo>
                      <a:lnTo>
                        <a:pt x="334" y="463"/>
                      </a:lnTo>
                      <a:lnTo>
                        <a:pt x="288" y="448"/>
                      </a:lnTo>
                      <a:lnTo>
                        <a:pt x="243" y="430"/>
                      </a:lnTo>
                      <a:lnTo>
                        <a:pt x="201" y="407"/>
                      </a:lnTo>
                      <a:lnTo>
                        <a:pt x="162" y="379"/>
                      </a:lnTo>
                      <a:lnTo>
                        <a:pt x="127" y="348"/>
                      </a:lnTo>
                      <a:lnTo>
                        <a:pt x="95" y="313"/>
                      </a:lnTo>
                      <a:lnTo>
                        <a:pt x="67" y="275"/>
                      </a:lnTo>
                      <a:lnTo>
                        <a:pt x="44" y="233"/>
                      </a:lnTo>
                      <a:lnTo>
                        <a:pt x="25" y="190"/>
                      </a:lnTo>
                      <a:lnTo>
                        <a:pt x="11" y="144"/>
                      </a:lnTo>
                      <a:lnTo>
                        <a:pt x="3" y="95"/>
                      </a:lnTo>
                      <a:lnTo>
                        <a:pt x="0" y="45"/>
                      </a:lnTo>
                      <a:lnTo>
                        <a:pt x="2" y="31"/>
                      </a:lnTo>
                      <a:lnTo>
                        <a:pt x="8" y="19"/>
                      </a:lnTo>
                      <a:lnTo>
                        <a:pt x="19" y="9"/>
                      </a:lnTo>
                      <a:lnTo>
                        <a:pt x="31" y="2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139" name="Freeform 25"/>
                <p:cNvSpPr>
                  <a:spLocks/>
                </p:cNvSpPr>
                <p:nvPr/>
              </p:nvSpPr>
              <p:spPr bwMode="auto">
                <a:xfrm>
                  <a:off x="8293100" y="3268663"/>
                  <a:ext cx="95250" cy="93663"/>
                </a:xfrm>
                <a:custGeom>
                  <a:avLst/>
                  <a:gdLst>
                    <a:gd name="T0" fmla="*/ 434 w 481"/>
                    <a:gd name="T1" fmla="*/ 0 h 473"/>
                    <a:gd name="T2" fmla="*/ 449 w 481"/>
                    <a:gd name="T3" fmla="*/ 2 h 473"/>
                    <a:gd name="T4" fmla="*/ 462 w 481"/>
                    <a:gd name="T5" fmla="*/ 8 h 473"/>
                    <a:gd name="T6" fmla="*/ 471 w 481"/>
                    <a:gd name="T7" fmla="*/ 19 h 473"/>
                    <a:gd name="T8" fmla="*/ 478 w 481"/>
                    <a:gd name="T9" fmla="*/ 31 h 473"/>
                    <a:gd name="T10" fmla="*/ 481 w 481"/>
                    <a:gd name="T11" fmla="*/ 45 h 473"/>
                    <a:gd name="T12" fmla="*/ 478 w 481"/>
                    <a:gd name="T13" fmla="*/ 60 h 473"/>
                    <a:gd name="T14" fmla="*/ 471 w 481"/>
                    <a:gd name="T15" fmla="*/ 72 h 473"/>
                    <a:gd name="T16" fmla="*/ 462 w 481"/>
                    <a:gd name="T17" fmla="*/ 82 h 473"/>
                    <a:gd name="T18" fmla="*/ 449 w 481"/>
                    <a:gd name="T19" fmla="*/ 89 h 473"/>
                    <a:gd name="T20" fmla="*/ 434 w 481"/>
                    <a:gd name="T21" fmla="*/ 91 h 473"/>
                    <a:gd name="T22" fmla="*/ 388 w 481"/>
                    <a:gd name="T23" fmla="*/ 94 h 473"/>
                    <a:gd name="T24" fmla="*/ 343 w 481"/>
                    <a:gd name="T25" fmla="*/ 103 h 473"/>
                    <a:gd name="T26" fmla="*/ 301 w 481"/>
                    <a:gd name="T27" fmla="*/ 117 h 473"/>
                    <a:gd name="T28" fmla="*/ 262 w 481"/>
                    <a:gd name="T29" fmla="*/ 136 h 473"/>
                    <a:gd name="T30" fmla="*/ 226 w 481"/>
                    <a:gd name="T31" fmla="*/ 161 h 473"/>
                    <a:gd name="T32" fmla="*/ 193 w 481"/>
                    <a:gd name="T33" fmla="*/ 189 h 473"/>
                    <a:gd name="T34" fmla="*/ 164 w 481"/>
                    <a:gd name="T35" fmla="*/ 222 h 473"/>
                    <a:gd name="T36" fmla="*/ 139 w 481"/>
                    <a:gd name="T37" fmla="*/ 257 h 473"/>
                    <a:gd name="T38" fmla="*/ 119 w 481"/>
                    <a:gd name="T39" fmla="*/ 297 h 473"/>
                    <a:gd name="T40" fmla="*/ 105 w 481"/>
                    <a:gd name="T41" fmla="*/ 338 h 473"/>
                    <a:gd name="T42" fmla="*/ 96 w 481"/>
                    <a:gd name="T43" fmla="*/ 382 h 473"/>
                    <a:gd name="T44" fmla="*/ 93 w 481"/>
                    <a:gd name="T45" fmla="*/ 428 h 473"/>
                    <a:gd name="T46" fmla="*/ 90 w 481"/>
                    <a:gd name="T47" fmla="*/ 442 h 473"/>
                    <a:gd name="T48" fmla="*/ 84 w 481"/>
                    <a:gd name="T49" fmla="*/ 455 h 473"/>
                    <a:gd name="T50" fmla="*/ 74 w 481"/>
                    <a:gd name="T51" fmla="*/ 464 h 473"/>
                    <a:gd name="T52" fmla="*/ 62 w 481"/>
                    <a:gd name="T53" fmla="*/ 471 h 473"/>
                    <a:gd name="T54" fmla="*/ 47 w 481"/>
                    <a:gd name="T55" fmla="*/ 473 h 473"/>
                    <a:gd name="T56" fmla="*/ 32 w 481"/>
                    <a:gd name="T57" fmla="*/ 471 h 473"/>
                    <a:gd name="T58" fmla="*/ 20 w 481"/>
                    <a:gd name="T59" fmla="*/ 464 h 473"/>
                    <a:gd name="T60" fmla="*/ 9 w 481"/>
                    <a:gd name="T61" fmla="*/ 455 h 473"/>
                    <a:gd name="T62" fmla="*/ 3 w 481"/>
                    <a:gd name="T63" fmla="*/ 442 h 473"/>
                    <a:gd name="T64" fmla="*/ 0 w 481"/>
                    <a:gd name="T65" fmla="*/ 428 h 473"/>
                    <a:gd name="T66" fmla="*/ 3 w 481"/>
                    <a:gd name="T67" fmla="*/ 378 h 473"/>
                    <a:gd name="T68" fmla="*/ 11 w 481"/>
                    <a:gd name="T69" fmla="*/ 330 h 473"/>
                    <a:gd name="T70" fmla="*/ 26 w 481"/>
                    <a:gd name="T71" fmla="*/ 283 h 473"/>
                    <a:gd name="T72" fmla="*/ 45 w 481"/>
                    <a:gd name="T73" fmla="*/ 240 h 473"/>
                    <a:gd name="T74" fmla="*/ 68 w 481"/>
                    <a:gd name="T75" fmla="*/ 198 h 473"/>
                    <a:gd name="T76" fmla="*/ 96 w 481"/>
                    <a:gd name="T77" fmla="*/ 160 h 473"/>
                    <a:gd name="T78" fmla="*/ 128 w 481"/>
                    <a:gd name="T79" fmla="*/ 125 h 473"/>
                    <a:gd name="T80" fmla="*/ 163 w 481"/>
                    <a:gd name="T81" fmla="*/ 94 h 473"/>
                    <a:gd name="T82" fmla="*/ 202 w 481"/>
                    <a:gd name="T83" fmla="*/ 66 h 473"/>
                    <a:gd name="T84" fmla="*/ 244 w 481"/>
                    <a:gd name="T85" fmla="*/ 43 h 473"/>
                    <a:gd name="T86" fmla="*/ 288 w 481"/>
                    <a:gd name="T87" fmla="*/ 25 h 473"/>
                    <a:gd name="T88" fmla="*/ 335 w 481"/>
                    <a:gd name="T89" fmla="*/ 11 h 473"/>
                    <a:gd name="T90" fmla="*/ 384 w 481"/>
                    <a:gd name="T91" fmla="*/ 3 h 473"/>
                    <a:gd name="T92" fmla="*/ 434 w 481"/>
                    <a:gd name="T93" fmla="*/ 0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81" h="473">
                      <a:moveTo>
                        <a:pt x="434" y="0"/>
                      </a:moveTo>
                      <a:lnTo>
                        <a:pt x="449" y="2"/>
                      </a:lnTo>
                      <a:lnTo>
                        <a:pt x="462" y="8"/>
                      </a:lnTo>
                      <a:lnTo>
                        <a:pt x="471" y="19"/>
                      </a:lnTo>
                      <a:lnTo>
                        <a:pt x="478" y="31"/>
                      </a:lnTo>
                      <a:lnTo>
                        <a:pt x="481" y="45"/>
                      </a:lnTo>
                      <a:lnTo>
                        <a:pt x="478" y="60"/>
                      </a:lnTo>
                      <a:lnTo>
                        <a:pt x="471" y="72"/>
                      </a:lnTo>
                      <a:lnTo>
                        <a:pt x="462" y="82"/>
                      </a:lnTo>
                      <a:lnTo>
                        <a:pt x="449" y="89"/>
                      </a:lnTo>
                      <a:lnTo>
                        <a:pt x="434" y="91"/>
                      </a:lnTo>
                      <a:lnTo>
                        <a:pt x="388" y="94"/>
                      </a:lnTo>
                      <a:lnTo>
                        <a:pt x="343" y="103"/>
                      </a:lnTo>
                      <a:lnTo>
                        <a:pt x="301" y="117"/>
                      </a:lnTo>
                      <a:lnTo>
                        <a:pt x="262" y="136"/>
                      </a:lnTo>
                      <a:lnTo>
                        <a:pt x="226" y="161"/>
                      </a:lnTo>
                      <a:lnTo>
                        <a:pt x="193" y="189"/>
                      </a:lnTo>
                      <a:lnTo>
                        <a:pt x="164" y="222"/>
                      </a:lnTo>
                      <a:lnTo>
                        <a:pt x="139" y="257"/>
                      </a:lnTo>
                      <a:lnTo>
                        <a:pt x="119" y="297"/>
                      </a:lnTo>
                      <a:lnTo>
                        <a:pt x="105" y="338"/>
                      </a:lnTo>
                      <a:lnTo>
                        <a:pt x="96" y="382"/>
                      </a:lnTo>
                      <a:lnTo>
                        <a:pt x="93" y="428"/>
                      </a:lnTo>
                      <a:lnTo>
                        <a:pt x="90" y="442"/>
                      </a:lnTo>
                      <a:lnTo>
                        <a:pt x="84" y="455"/>
                      </a:lnTo>
                      <a:lnTo>
                        <a:pt x="74" y="464"/>
                      </a:lnTo>
                      <a:lnTo>
                        <a:pt x="62" y="471"/>
                      </a:lnTo>
                      <a:lnTo>
                        <a:pt x="47" y="473"/>
                      </a:lnTo>
                      <a:lnTo>
                        <a:pt x="32" y="471"/>
                      </a:lnTo>
                      <a:lnTo>
                        <a:pt x="20" y="464"/>
                      </a:lnTo>
                      <a:lnTo>
                        <a:pt x="9" y="455"/>
                      </a:lnTo>
                      <a:lnTo>
                        <a:pt x="3" y="442"/>
                      </a:lnTo>
                      <a:lnTo>
                        <a:pt x="0" y="428"/>
                      </a:lnTo>
                      <a:lnTo>
                        <a:pt x="3" y="378"/>
                      </a:lnTo>
                      <a:lnTo>
                        <a:pt x="11" y="330"/>
                      </a:lnTo>
                      <a:lnTo>
                        <a:pt x="26" y="283"/>
                      </a:lnTo>
                      <a:lnTo>
                        <a:pt x="45" y="240"/>
                      </a:lnTo>
                      <a:lnTo>
                        <a:pt x="68" y="198"/>
                      </a:lnTo>
                      <a:lnTo>
                        <a:pt x="96" y="160"/>
                      </a:lnTo>
                      <a:lnTo>
                        <a:pt x="128" y="125"/>
                      </a:lnTo>
                      <a:lnTo>
                        <a:pt x="163" y="94"/>
                      </a:lnTo>
                      <a:lnTo>
                        <a:pt x="202" y="66"/>
                      </a:lnTo>
                      <a:lnTo>
                        <a:pt x="244" y="43"/>
                      </a:lnTo>
                      <a:lnTo>
                        <a:pt x="288" y="25"/>
                      </a:lnTo>
                      <a:lnTo>
                        <a:pt x="335" y="11"/>
                      </a:lnTo>
                      <a:lnTo>
                        <a:pt x="384" y="3"/>
                      </a:lnTo>
                      <a:lnTo>
                        <a:pt x="43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140" name="Freeform 26"/>
                <p:cNvSpPr>
                  <a:spLocks/>
                </p:cNvSpPr>
                <p:nvPr/>
              </p:nvSpPr>
              <p:spPr bwMode="auto">
                <a:xfrm>
                  <a:off x="7718425" y="2973388"/>
                  <a:ext cx="95250" cy="93663"/>
                </a:xfrm>
                <a:custGeom>
                  <a:avLst/>
                  <a:gdLst>
                    <a:gd name="T0" fmla="*/ 434 w 480"/>
                    <a:gd name="T1" fmla="*/ 0 h 473"/>
                    <a:gd name="T2" fmla="*/ 448 w 480"/>
                    <a:gd name="T3" fmla="*/ 2 h 473"/>
                    <a:gd name="T4" fmla="*/ 461 w 480"/>
                    <a:gd name="T5" fmla="*/ 9 h 473"/>
                    <a:gd name="T6" fmla="*/ 471 w 480"/>
                    <a:gd name="T7" fmla="*/ 19 h 473"/>
                    <a:gd name="T8" fmla="*/ 478 w 480"/>
                    <a:gd name="T9" fmla="*/ 31 h 473"/>
                    <a:gd name="T10" fmla="*/ 480 w 480"/>
                    <a:gd name="T11" fmla="*/ 45 h 473"/>
                    <a:gd name="T12" fmla="*/ 478 w 480"/>
                    <a:gd name="T13" fmla="*/ 95 h 473"/>
                    <a:gd name="T14" fmla="*/ 469 w 480"/>
                    <a:gd name="T15" fmla="*/ 144 h 473"/>
                    <a:gd name="T16" fmla="*/ 455 w 480"/>
                    <a:gd name="T17" fmla="*/ 190 h 473"/>
                    <a:gd name="T18" fmla="*/ 436 w 480"/>
                    <a:gd name="T19" fmla="*/ 233 h 473"/>
                    <a:gd name="T20" fmla="*/ 413 w 480"/>
                    <a:gd name="T21" fmla="*/ 275 h 473"/>
                    <a:gd name="T22" fmla="*/ 384 w 480"/>
                    <a:gd name="T23" fmla="*/ 313 h 473"/>
                    <a:gd name="T24" fmla="*/ 353 w 480"/>
                    <a:gd name="T25" fmla="*/ 348 h 473"/>
                    <a:gd name="T26" fmla="*/ 317 w 480"/>
                    <a:gd name="T27" fmla="*/ 379 h 473"/>
                    <a:gd name="T28" fmla="*/ 279 w 480"/>
                    <a:gd name="T29" fmla="*/ 407 h 473"/>
                    <a:gd name="T30" fmla="*/ 237 w 480"/>
                    <a:gd name="T31" fmla="*/ 430 h 473"/>
                    <a:gd name="T32" fmla="*/ 193 w 480"/>
                    <a:gd name="T33" fmla="*/ 448 h 473"/>
                    <a:gd name="T34" fmla="*/ 146 w 480"/>
                    <a:gd name="T35" fmla="*/ 463 h 473"/>
                    <a:gd name="T36" fmla="*/ 96 w 480"/>
                    <a:gd name="T37" fmla="*/ 471 h 473"/>
                    <a:gd name="T38" fmla="*/ 46 w 480"/>
                    <a:gd name="T39" fmla="*/ 473 h 473"/>
                    <a:gd name="T40" fmla="*/ 31 w 480"/>
                    <a:gd name="T41" fmla="*/ 471 h 473"/>
                    <a:gd name="T42" fmla="*/ 19 w 480"/>
                    <a:gd name="T43" fmla="*/ 465 h 473"/>
                    <a:gd name="T44" fmla="*/ 9 w 480"/>
                    <a:gd name="T45" fmla="*/ 455 h 473"/>
                    <a:gd name="T46" fmla="*/ 2 w 480"/>
                    <a:gd name="T47" fmla="*/ 442 h 473"/>
                    <a:gd name="T48" fmla="*/ 0 w 480"/>
                    <a:gd name="T49" fmla="*/ 428 h 473"/>
                    <a:gd name="T50" fmla="*/ 2 w 480"/>
                    <a:gd name="T51" fmla="*/ 413 h 473"/>
                    <a:gd name="T52" fmla="*/ 9 w 480"/>
                    <a:gd name="T53" fmla="*/ 401 h 473"/>
                    <a:gd name="T54" fmla="*/ 19 w 480"/>
                    <a:gd name="T55" fmla="*/ 392 h 473"/>
                    <a:gd name="T56" fmla="*/ 31 w 480"/>
                    <a:gd name="T57" fmla="*/ 385 h 473"/>
                    <a:gd name="T58" fmla="*/ 46 w 480"/>
                    <a:gd name="T59" fmla="*/ 382 h 473"/>
                    <a:gd name="T60" fmla="*/ 92 w 480"/>
                    <a:gd name="T61" fmla="*/ 379 h 473"/>
                    <a:gd name="T62" fmla="*/ 136 w 480"/>
                    <a:gd name="T63" fmla="*/ 371 h 473"/>
                    <a:gd name="T64" fmla="*/ 179 w 480"/>
                    <a:gd name="T65" fmla="*/ 356 h 473"/>
                    <a:gd name="T66" fmla="*/ 218 w 480"/>
                    <a:gd name="T67" fmla="*/ 337 h 473"/>
                    <a:gd name="T68" fmla="*/ 254 w 480"/>
                    <a:gd name="T69" fmla="*/ 312 h 473"/>
                    <a:gd name="T70" fmla="*/ 288 w 480"/>
                    <a:gd name="T71" fmla="*/ 284 h 473"/>
                    <a:gd name="T72" fmla="*/ 316 w 480"/>
                    <a:gd name="T73" fmla="*/ 251 h 473"/>
                    <a:gd name="T74" fmla="*/ 341 w 480"/>
                    <a:gd name="T75" fmla="*/ 216 h 473"/>
                    <a:gd name="T76" fmla="*/ 361 w 480"/>
                    <a:gd name="T77" fmla="*/ 177 h 473"/>
                    <a:gd name="T78" fmla="*/ 376 w 480"/>
                    <a:gd name="T79" fmla="*/ 135 h 473"/>
                    <a:gd name="T80" fmla="*/ 384 w 480"/>
                    <a:gd name="T81" fmla="*/ 91 h 473"/>
                    <a:gd name="T82" fmla="*/ 387 w 480"/>
                    <a:gd name="T83" fmla="*/ 45 h 473"/>
                    <a:gd name="T84" fmla="*/ 391 w 480"/>
                    <a:gd name="T85" fmla="*/ 31 h 473"/>
                    <a:gd name="T86" fmla="*/ 397 w 480"/>
                    <a:gd name="T87" fmla="*/ 19 h 473"/>
                    <a:gd name="T88" fmla="*/ 406 w 480"/>
                    <a:gd name="T89" fmla="*/ 9 h 473"/>
                    <a:gd name="T90" fmla="*/ 419 w 480"/>
                    <a:gd name="T91" fmla="*/ 2 h 473"/>
                    <a:gd name="T92" fmla="*/ 434 w 480"/>
                    <a:gd name="T93" fmla="*/ 0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80" h="473">
                      <a:moveTo>
                        <a:pt x="434" y="0"/>
                      </a:moveTo>
                      <a:lnTo>
                        <a:pt x="448" y="2"/>
                      </a:lnTo>
                      <a:lnTo>
                        <a:pt x="461" y="9"/>
                      </a:lnTo>
                      <a:lnTo>
                        <a:pt x="471" y="19"/>
                      </a:lnTo>
                      <a:lnTo>
                        <a:pt x="478" y="31"/>
                      </a:lnTo>
                      <a:lnTo>
                        <a:pt x="480" y="45"/>
                      </a:lnTo>
                      <a:lnTo>
                        <a:pt x="478" y="95"/>
                      </a:lnTo>
                      <a:lnTo>
                        <a:pt x="469" y="144"/>
                      </a:lnTo>
                      <a:lnTo>
                        <a:pt x="455" y="190"/>
                      </a:lnTo>
                      <a:lnTo>
                        <a:pt x="436" y="233"/>
                      </a:lnTo>
                      <a:lnTo>
                        <a:pt x="413" y="275"/>
                      </a:lnTo>
                      <a:lnTo>
                        <a:pt x="384" y="313"/>
                      </a:lnTo>
                      <a:lnTo>
                        <a:pt x="353" y="348"/>
                      </a:lnTo>
                      <a:lnTo>
                        <a:pt x="317" y="379"/>
                      </a:lnTo>
                      <a:lnTo>
                        <a:pt x="279" y="407"/>
                      </a:lnTo>
                      <a:lnTo>
                        <a:pt x="237" y="430"/>
                      </a:lnTo>
                      <a:lnTo>
                        <a:pt x="193" y="448"/>
                      </a:lnTo>
                      <a:lnTo>
                        <a:pt x="146" y="463"/>
                      </a:lnTo>
                      <a:lnTo>
                        <a:pt x="96" y="471"/>
                      </a:lnTo>
                      <a:lnTo>
                        <a:pt x="46" y="473"/>
                      </a:lnTo>
                      <a:lnTo>
                        <a:pt x="31" y="471"/>
                      </a:lnTo>
                      <a:lnTo>
                        <a:pt x="19" y="465"/>
                      </a:lnTo>
                      <a:lnTo>
                        <a:pt x="9" y="455"/>
                      </a:lnTo>
                      <a:lnTo>
                        <a:pt x="2" y="442"/>
                      </a:lnTo>
                      <a:lnTo>
                        <a:pt x="0" y="428"/>
                      </a:lnTo>
                      <a:lnTo>
                        <a:pt x="2" y="413"/>
                      </a:lnTo>
                      <a:lnTo>
                        <a:pt x="9" y="401"/>
                      </a:lnTo>
                      <a:lnTo>
                        <a:pt x="19" y="392"/>
                      </a:lnTo>
                      <a:lnTo>
                        <a:pt x="31" y="385"/>
                      </a:lnTo>
                      <a:lnTo>
                        <a:pt x="46" y="382"/>
                      </a:lnTo>
                      <a:lnTo>
                        <a:pt x="92" y="379"/>
                      </a:lnTo>
                      <a:lnTo>
                        <a:pt x="136" y="371"/>
                      </a:lnTo>
                      <a:lnTo>
                        <a:pt x="179" y="356"/>
                      </a:lnTo>
                      <a:lnTo>
                        <a:pt x="218" y="337"/>
                      </a:lnTo>
                      <a:lnTo>
                        <a:pt x="254" y="312"/>
                      </a:lnTo>
                      <a:lnTo>
                        <a:pt x="288" y="284"/>
                      </a:lnTo>
                      <a:lnTo>
                        <a:pt x="316" y="251"/>
                      </a:lnTo>
                      <a:lnTo>
                        <a:pt x="341" y="216"/>
                      </a:lnTo>
                      <a:lnTo>
                        <a:pt x="361" y="177"/>
                      </a:lnTo>
                      <a:lnTo>
                        <a:pt x="376" y="135"/>
                      </a:lnTo>
                      <a:lnTo>
                        <a:pt x="384" y="91"/>
                      </a:lnTo>
                      <a:lnTo>
                        <a:pt x="387" y="45"/>
                      </a:lnTo>
                      <a:lnTo>
                        <a:pt x="391" y="31"/>
                      </a:lnTo>
                      <a:lnTo>
                        <a:pt x="397" y="19"/>
                      </a:lnTo>
                      <a:lnTo>
                        <a:pt x="406" y="9"/>
                      </a:lnTo>
                      <a:lnTo>
                        <a:pt x="419" y="2"/>
                      </a:lnTo>
                      <a:lnTo>
                        <a:pt x="43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141" name="Freeform 27"/>
                <p:cNvSpPr>
                  <a:spLocks/>
                </p:cNvSpPr>
                <p:nvPr/>
              </p:nvSpPr>
              <p:spPr bwMode="auto">
                <a:xfrm>
                  <a:off x="7718425" y="3268663"/>
                  <a:ext cx="95250" cy="93663"/>
                </a:xfrm>
                <a:custGeom>
                  <a:avLst/>
                  <a:gdLst>
                    <a:gd name="T0" fmla="*/ 46 w 480"/>
                    <a:gd name="T1" fmla="*/ 0 h 473"/>
                    <a:gd name="T2" fmla="*/ 96 w 480"/>
                    <a:gd name="T3" fmla="*/ 3 h 473"/>
                    <a:gd name="T4" fmla="*/ 146 w 480"/>
                    <a:gd name="T5" fmla="*/ 11 h 473"/>
                    <a:gd name="T6" fmla="*/ 193 w 480"/>
                    <a:gd name="T7" fmla="*/ 25 h 473"/>
                    <a:gd name="T8" fmla="*/ 237 w 480"/>
                    <a:gd name="T9" fmla="*/ 43 h 473"/>
                    <a:gd name="T10" fmla="*/ 279 w 480"/>
                    <a:gd name="T11" fmla="*/ 66 h 473"/>
                    <a:gd name="T12" fmla="*/ 317 w 480"/>
                    <a:gd name="T13" fmla="*/ 94 h 473"/>
                    <a:gd name="T14" fmla="*/ 353 w 480"/>
                    <a:gd name="T15" fmla="*/ 125 h 473"/>
                    <a:gd name="T16" fmla="*/ 384 w 480"/>
                    <a:gd name="T17" fmla="*/ 160 h 473"/>
                    <a:gd name="T18" fmla="*/ 413 w 480"/>
                    <a:gd name="T19" fmla="*/ 198 h 473"/>
                    <a:gd name="T20" fmla="*/ 436 w 480"/>
                    <a:gd name="T21" fmla="*/ 240 h 473"/>
                    <a:gd name="T22" fmla="*/ 455 w 480"/>
                    <a:gd name="T23" fmla="*/ 283 h 473"/>
                    <a:gd name="T24" fmla="*/ 469 w 480"/>
                    <a:gd name="T25" fmla="*/ 330 h 473"/>
                    <a:gd name="T26" fmla="*/ 478 w 480"/>
                    <a:gd name="T27" fmla="*/ 378 h 473"/>
                    <a:gd name="T28" fmla="*/ 480 w 480"/>
                    <a:gd name="T29" fmla="*/ 428 h 473"/>
                    <a:gd name="T30" fmla="*/ 478 w 480"/>
                    <a:gd name="T31" fmla="*/ 442 h 473"/>
                    <a:gd name="T32" fmla="*/ 471 w 480"/>
                    <a:gd name="T33" fmla="*/ 455 h 473"/>
                    <a:gd name="T34" fmla="*/ 461 w 480"/>
                    <a:gd name="T35" fmla="*/ 464 h 473"/>
                    <a:gd name="T36" fmla="*/ 448 w 480"/>
                    <a:gd name="T37" fmla="*/ 471 h 473"/>
                    <a:gd name="T38" fmla="*/ 434 w 480"/>
                    <a:gd name="T39" fmla="*/ 473 h 473"/>
                    <a:gd name="T40" fmla="*/ 419 w 480"/>
                    <a:gd name="T41" fmla="*/ 471 h 473"/>
                    <a:gd name="T42" fmla="*/ 406 w 480"/>
                    <a:gd name="T43" fmla="*/ 464 h 473"/>
                    <a:gd name="T44" fmla="*/ 397 w 480"/>
                    <a:gd name="T45" fmla="*/ 455 h 473"/>
                    <a:gd name="T46" fmla="*/ 391 w 480"/>
                    <a:gd name="T47" fmla="*/ 442 h 473"/>
                    <a:gd name="T48" fmla="*/ 387 w 480"/>
                    <a:gd name="T49" fmla="*/ 428 h 473"/>
                    <a:gd name="T50" fmla="*/ 384 w 480"/>
                    <a:gd name="T51" fmla="*/ 382 h 473"/>
                    <a:gd name="T52" fmla="*/ 376 w 480"/>
                    <a:gd name="T53" fmla="*/ 338 h 473"/>
                    <a:gd name="T54" fmla="*/ 361 w 480"/>
                    <a:gd name="T55" fmla="*/ 297 h 473"/>
                    <a:gd name="T56" fmla="*/ 341 w 480"/>
                    <a:gd name="T57" fmla="*/ 257 h 473"/>
                    <a:gd name="T58" fmla="*/ 316 w 480"/>
                    <a:gd name="T59" fmla="*/ 222 h 473"/>
                    <a:gd name="T60" fmla="*/ 288 w 480"/>
                    <a:gd name="T61" fmla="*/ 189 h 473"/>
                    <a:gd name="T62" fmla="*/ 254 w 480"/>
                    <a:gd name="T63" fmla="*/ 161 h 473"/>
                    <a:gd name="T64" fmla="*/ 218 w 480"/>
                    <a:gd name="T65" fmla="*/ 136 h 473"/>
                    <a:gd name="T66" fmla="*/ 179 w 480"/>
                    <a:gd name="T67" fmla="*/ 117 h 473"/>
                    <a:gd name="T68" fmla="*/ 136 w 480"/>
                    <a:gd name="T69" fmla="*/ 103 h 473"/>
                    <a:gd name="T70" fmla="*/ 92 w 480"/>
                    <a:gd name="T71" fmla="*/ 94 h 473"/>
                    <a:gd name="T72" fmla="*/ 46 w 480"/>
                    <a:gd name="T73" fmla="*/ 91 h 473"/>
                    <a:gd name="T74" fmla="*/ 31 w 480"/>
                    <a:gd name="T75" fmla="*/ 89 h 473"/>
                    <a:gd name="T76" fmla="*/ 19 w 480"/>
                    <a:gd name="T77" fmla="*/ 82 h 473"/>
                    <a:gd name="T78" fmla="*/ 9 w 480"/>
                    <a:gd name="T79" fmla="*/ 72 h 473"/>
                    <a:gd name="T80" fmla="*/ 2 w 480"/>
                    <a:gd name="T81" fmla="*/ 60 h 473"/>
                    <a:gd name="T82" fmla="*/ 0 w 480"/>
                    <a:gd name="T83" fmla="*/ 45 h 473"/>
                    <a:gd name="T84" fmla="*/ 2 w 480"/>
                    <a:gd name="T85" fmla="*/ 31 h 473"/>
                    <a:gd name="T86" fmla="*/ 9 w 480"/>
                    <a:gd name="T87" fmla="*/ 19 h 473"/>
                    <a:gd name="T88" fmla="*/ 19 w 480"/>
                    <a:gd name="T89" fmla="*/ 8 h 473"/>
                    <a:gd name="T90" fmla="*/ 31 w 480"/>
                    <a:gd name="T91" fmla="*/ 2 h 473"/>
                    <a:gd name="T92" fmla="*/ 46 w 480"/>
                    <a:gd name="T93" fmla="*/ 0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480" h="473">
                      <a:moveTo>
                        <a:pt x="46" y="0"/>
                      </a:moveTo>
                      <a:lnTo>
                        <a:pt x="96" y="3"/>
                      </a:lnTo>
                      <a:lnTo>
                        <a:pt x="146" y="11"/>
                      </a:lnTo>
                      <a:lnTo>
                        <a:pt x="193" y="25"/>
                      </a:lnTo>
                      <a:lnTo>
                        <a:pt x="237" y="43"/>
                      </a:lnTo>
                      <a:lnTo>
                        <a:pt x="279" y="66"/>
                      </a:lnTo>
                      <a:lnTo>
                        <a:pt x="317" y="94"/>
                      </a:lnTo>
                      <a:lnTo>
                        <a:pt x="353" y="125"/>
                      </a:lnTo>
                      <a:lnTo>
                        <a:pt x="384" y="160"/>
                      </a:lnTo>
                      <a:lnTo>
                        <a:pt x="413" y="198"/>
                      </a:lnTo>
                      <a:lnTo>
                        <a:pt x="436" y="240"/>
                      </a:lnTo>
                      <a:lnTo>
                        <a:pt x="455" y="283"/>
                      </a:lnTo>
                      <a:lnTo>
                        <a:pt x="469" y="330"/>
                      </a:lnTo>
                      <a:lnTo>
                        <a:pt x="478" y="378"/>
                      </a:lnTo>
                      <a:lnTo>
                        <a:pt x="480" y="428"/>
                      </a:lnTo>
                      <a:lnTo>
                        <a:pt x="478" y="442"/>
                      </a:lnTo>
                      <a:lnTo>
                        <a:pt x="471" y="455"/>
                      </a:lnTo>
                      <a:lnTo>
                        <a:pt x="461" y="464"/>
                      </a:lnTo>
                      <a:lnTo>
                        <a:pt x="448" y="471"/>
                      </a:lnTo>
                      <a:lnTo>
                        <a:pt x="434" y="473"/>
                      </a:lnTo>
                      <a:lnTo>
                        <a:pt x="419" y="471"/>
                      </a:lnTo>
                      <a:lnTo>
                        <a:pt x="406" y="464"/>
                      </a:lnTo>
                      <a:lnTo>
                        <a:pt x="397" y="455"/>
                      </a:lnTo>
                      <a:lnTo>
                        <a:pt x="391" y="442"/>
                      </a:lnTo>
                      <a:lnTo>
                        <a:pt x="387" y="428"/>
                      </a:lnTo>
                      <a:lnTo>
                        <a:pt x="384" y="382"/>
                      </a:lnTo>
                      <a:lnTo>
                        <a:pt x="376" y="338"/>
                      </a:lnTo>
                      <a:lnTo>
                        <a:pt x="361" y="297"/>
                      </a:lnTo>
                      <a:lnTo>
                        <a:pt x="341" y="257"/>
                      </a:lnTo>
                      <a:lnTo>
                        <a:pt x="316" y="222"/>
                      </a:lnTo>
                      <a:lnTo>
                        <a:pt x="288" y="189"/>
                      </a:lnTo>
                      <a:lnTo>
                        <a:pt x="254" y="161"/>
                      </a:lnTo>
                      <a:lnTo>
                        <a:pt x="218" y="136"/>
                      </a:lnTo>
                      <a:lnTo>
                        <a:pt x="179" y="117"/>
                      </a:lnTo>
                      <a:lnTo>
                        <a:pt x="136" y="103"/>
                      </a:lnTo>
                      <a:lnTo>
                        <a:pt x="92" y="94"/>
                      </a:lnTo>
                      <a:lnTo>
                        <a:pt x="46" y="91"/>
                      </a:lnTo>
                      <a:lnTo>
                        <a:pt x="31" y="89"/>
                      </a:lnTo>
                      <a:lnTo>
                        <a:pt x="19" y="82"/>
                      </a:lnTo>
                      <a:lnTo>
                        <a:pt x="9" y="72"/>
                      </a:lnTo>
                      <a:lnTo>
                        <a:pt x="2" y="60"/>
                      </a:lnTo>
                      <a:lnTo>
                        <a:pt x="0" y="45"/>
                      </a:lnTo>
                      <a:lnTo>
                        <a:pt x="2" y="31"/>
                      </a:lnTo>
                      <a:lnTo>
                        <a:pt x="9" y="19"/>
                      </a:lnTo>
                      <a:lnTo>
                        <a:pt x="19" y="8"/>
                      </a:lnTo>
                      <a:lnTo>
                        <a:pt x="31" y="2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142" name="Freeform 28"/>
                <p:cNvSpPr>
                  <a:spLocks/>
                </p:cNvSpPr>
                <p:nvPr/>
              </p:nvSpPr>
              <p:spPr bwMode="auto">
                <a:xfrm>
                  <a:off x="7985125" y="3070225"/>
                  <a:ext cx="138113" cy="192088"/>
                </a:xfrm>
                <a:custGeom>
                  <a:avLst/>
                  <a:gdLst>
                    <a:gd name="T0" fmla="*/ 435 w 697"/>
                    <a:gd name="T1" fmla="*/ 6 h 972"/>
                    <a:gd name="T2" fmla="*/ 537 w 697"/>
                    <a:gd name="T3" fmla="*/ 32 h 972"/>
                    <a:gd name="T4" fmla="*/ 612 w 697"/>
                    <a:gd name="T5" fmla="*/ 65 h 972"/>
                    <a:gd name="T6" fmla="*/ 655 w 697"/>
                    <a:gd name="T7" fmla="*/ 92 h 972"/>
                    <a:gd name="T8" fmla="*/ 675 w 697"/>
                    <a:gd name="T9" fmla="*/ 110 h 972"/>
                    <a:gd name="T10" fmla="*/ 679 w 697"/>
                    <a:gd name="T11" fmla="*/ 151 h 972"/>
                    <a:gd name="T12" fmla="*/ 648 w 697"/>
                    <a:gd name="T13" fmla="*/ 178 h 972"/>
                    <a:gd name="T14" fmla="*/ 607 w 697"/>
                    <a:gd name="T15" fmla="*/ 170 h 972"/>
                    <a:gd name="T16" fmla="*/ 588 w 697"/>
                    <a:gd name="T17" fmla="*/ 157 h 972"/>
                    <a:gd name="T18" fmla="*/ 537 w 697"/>
                    <a:gd name="T19" fmla="*/ 130 h 972"/>
                    <a:gd name="T20" fmla="*/ 457 w 697"/>
                    <a:gd name="T21" fmla="*/ 103 h 972"/>
                    <a:gd name="T22" fmla="*/ 352 w 697"/>
                    <a:gd name="T23" fmla="*/ 91 h 972"/>
                    <a:gd name="T24" fmla="*/ 245 w 697"/>
                    <a:gd name="T25" fmla="*/ 108 h 972"/>
                    <a:gd name="T26" fmla="*/ 169 w 697"/>
                    <a:gd name="T27" fmla="*/ 158 h 972"/>
                    <a:gd name="T28" fmla="*/ 133 w 697"/>
                    <a:gd name="T29" fmla="*/ 236 h 972"/>
                    <a:gd name="T30" fmla="*/ 142 w 697"/>
                    <a:gd name="T31" fmla="*/ 313 h 972"/>
                    <a:gd name="T32" fmla="*/ 195 w 697"/>
                    <a:gd name="T33" fmla="*/ 369 h 972"/>
                    <a:gd name="T34" fmla="*/ 278 w 697"/>
                    <a:gd name="T35" fmla="*/ 413 h 972"/>
                    <a:gd name="T36" fmla="*/ 374 w 697"/>
                    <a:gd name="T37" fmla="*/ 449 h 972"/>
                    <a:gd name="T38" fmla="*/ 459 w 697"/>
                    <a:gd name="T39" fmla="*/ 476 h 972"/>
                    <a:gd name="T40" fmla="*/ 536 w 697"/>
                    <a:gd name="T41" fmla="*/ 506 h 972"/>
                    <a:gd name="T42" fmla="*/ 608 w 697"/>
                    <a:gd name="T43" fmla="*/ 549 h 972"/>
                    <a:gd name="T44" fmla="*/ 666 w 697"/>
                    <a:gd name="T45" fmla="*/ 608 h 972"/>
                    <a:gd name="T46" fmla="*/ 695 w 697"/>
                    <a:gd name="T47" fmla="*/ 690 h 972"/>
                    <a:gd name="T48" fmla="*/ 688 w 697"/>
                    <a:gd name="T49" fmla="*/ 786 h 972"/>
                    <a:gd name="T50" fmla="*/ 643 w 697"/>
                    <a:gd name="T51" fmla="*/ 864 h 972"/>
                    <a:gd name="T52" fmla="*/ 571 w 697"/>
                    <a:gd name="T53" fmla="*/ 919 h 972"/>
                    <a:gd name="T54" fmla="*/ 484 w 697"/>
                    <a:gd name="T55" fmla="*/ 956 h 972"/>
                    <a:gd name="T56" fmla="*/ 396 w 697"/>
                    <a:gd name="T57" fmla="*/ 971 h 972"/>
                    <a:gd name="T58" fmla="*/ 290 w 697"/>
                    <a:gd name="T59" fmla="*/ 964 h 972"/>
                    <a:gd name="T60" fmla="*/ 170 w 697"/>
                    <a:gd name="T61" fmla="*/ 927 h 972"/>
                    <a:gd name="T62" fmla="*/ 68 w 697"/>
                    <a:gd name="T63" fmla="*/ 876 h 972"/>
                    <a:gd name="T64" fmla="*/ 7 w 697"/>
                    <a:gd name="T65" fmla="*/ 832 h 972"/>
                    <a:gd name="T66" fmla="*/ 3 w 697"/>
                    <a:gd name="T67" fmla="*/ 791 h 972"/>
                    <a:gd name="T68" fmla="*/ 34 w 697"/>
                    <a:gd name="T69" fmla="*/ 762 h 972"/>
                    <a:gd name="T70" fmla="*/ 75 w 697"/>
                    <a:gd name="T71" fmla="*/ 771 h 972"/>
                    <a:gd name="T72" fmla="*/ 155 w 697"/>
                    <a:gd name="T73" fmla="*/ 819 h 972"/>
                    <a:gd name="T74" fmla="*/ 261 w 697"/>
                    <a:gd name="T75" fmla="*/ 863 h 972"/>
                    <a:gd name="T76" fmla="*/ 368 w 697"/>
                    <a:gd name="T77" fmla="*/ 881 h 972"/>
                    <a:gd name="T78" fmla="*/ 446 w 697"/>
                    <a:gd name="T79" fmla="*/ 872 h 972"/>
                    <a:gd name="T80" fmla="*/ 523 w 697"/>
                    <a:gd name="T81" fmla="*/ 842 h 972"/>
                    <a:gd name="T82" fmla="*/ 582 w 697"/>
                    <a:gd name="T83" fmla="*/ 792 h 972"/>
                    <a:gd name="T84" fmla="*/ 606 w 697"/>
                    <a:gd name="T85" fmla="*/ 722 h 972"/>
                    <a:gd name="T86" fmla="*/ 585 w 697"/>
                    <a:gd name="T87" fmla="*/ 655 h 972"/>
                    <a:gd name="T88" fmla="*/ 530 w 697"/>
                    <a:gd name="T89" fmla="*/ 606 h 972"/>
                    <a:gd name="T90" fmla="*/ 449 w 697"/>
                    <a:gd name="T91" fmla="*/ 569 h 972"/>
                    <a:gd name="T92" fmla="*/ 346 w 697"/>
                    <a:gd name="T93" fmla="*/ 535 h 972"/>
                    <a:gd name="T94" fmla="*/ 276 w 697"/>
                    <a:gd name="T95" fmla="*/ 510 h 972"/>
                    <a:gd name="T96" fmla="*/ 194 w 697"/>
                    <a:gd name="T97" fmla="*/ 474 h 972"/>
                    <a:gd name="T98" fmla="*/ 118 w 697"/>
                    <a:gd name="T99" fmla="*/ 423 h 972"/>
                    <a:gd name="T100" fmla="*/ 61 w 697"/>
                    <a:gd name="T101" fmla="*/ 356 h 972"/>
                    <a:gd name="T102" fmla="*/ 38 w 697"/>
                    <a:gd name="T103" fmla="*/ 267 h 972"/>
                    <a:gd name="T104" fmla="*/ 61 w 697"/>
                    <a:gd name="T105" fmla="*/ 158 h 972"/>
                    <a:gd name="T106" fmla="*/ 125 w 697"/>
                    <a:gd name="T107" fmla="*/ 73 h 972"/>
                    <a:gd name="T108" fmla="*/ 225 w 697"/>
                    <a:gd name="T109" fmla="*/ 19 h 972"/>
                    <a:gd name="T110" fmla="*/ 352 w 697"/>
                    <a:gd name="T111" fmla="*/ 0 h 9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697" h="972">
                      <a:moveTo>
                        <a:pt x="352" y="0"/>
                      </a:moveTo>
                      <a:lnTo>
                        <a:pt x="395" y="2"/>
                      </a:lnTo>
                      <a:lnTo>
                        <a:pt x="435" y="6"/>
                      </a:lnTo>
                      <a:lnTo>
                        <a:pt x="472" y="13"/>
                      </a:lnTo>
                      <a:lnTo>
                        <a:pt x="506" y="21"/>
                      </a:lnTo>
                      <a:lnTo>
                        <a:pt x="537" y="32"/>
                      </a:lnTo>
                      <a:lnTo>
                        <a:pt x="565" y="43"/>
                      </a:lnTo>
                      <a:lnTo>
                        <a:pt x="590" y="53"/>
                      </a:lnTo>
                      <a:lnTo>
                        <a:pt x="612" y="65"/>
                      </a:lnTo>
                      <a:lnTo>
                        <a:pt x="630" y="75"/>
                      </a:lnTo>
                      <a:lnTo>
                        <a:pt x="645" y="84"/>
                      </a:lnTo>
                      <a:lnTo>
                        <a:pt x="655" y="92"/>
                      </a:lnTo>
                      <a:lnTo>
                        <a:pt x="662" y="97"/>
                      </a:lnTo>
                      <a:lnTo>
                        <a:pt x="666" y="100"/>
                      </a:lnTo>
                      <a:lnTo>
                        <a:pt x="675" y="110"/>
                      </a:lnTo>
                      <a:lnTo>
                        <a:pt x="681" y="124"/>
                      </a:lnTo>
                      <a:lnTo>
                        <a:pt x="682" y="137"/>
                      </a:lnTo>
                      <a:lnTo>
                        <a:pt x="679" y="151"/>
                      </a:lnTo>
                      <a:lnTo>
                        <a:pt x="672" y="164"/>
                      </a:lnTo>
                      <a:lnTo>
                        <a:pt x="660" y="173"/>
                      </a:lnTo>
                      <a:lnTo>
                        <a:pt x="648" y="178"/>
                      </a:lnTo>
                      <a:lnTo>
                        <a:pt x="633" y="180"/>
                      </a:lnTo>
                      <a:lnTo>
                        <a:pt x="619" y="177"/>
                      </a:lnTo>
                      <a:lnTo>
                        <a:pt x="607" y="170"/>
                      </a:lnTo>
                      <a:lnTo>
                        <a:pt x="604" y="168"/>
                      </a:lnTo>
                      <a:lnTo>
                        <a:pt x="598" y="163"/>
                      </a:lnTo>
                      <a:lnTo>
                        <a:pt x="588" y="157"/>
                      </a:lnTo>
                      <a:lnTo>
                        <a:pt x="574" y="148"/>
                      </a:lnTo>
                      <a:lnTo>
                        <a:pt x="557" y="139"/>
                      </a:lnTo>
                      <a:lnTo>
                        <a:pt x="537" y="130"/>
                      </a:lnTo>
                      <a:lnTo>
                        <a:pt x="513" y="119"/>
                      </a:lnTo>
                      <a:lnTo>
                        <a:pt x="486" y="111"/>
                      </a:lnTo>
                      <a:lnTo>
                        <a:pt x="457" y="103"/>
                      </a:lnTo>
                      <a:lnTo>
                        <a:pt x="425" y="97"/>
                      </a:lnTo>
                      <a:lnTo>
                        <a:pt x="390" y="93"/>
                      </a:lnTo>
                      <a:lnTo>
                        <a:pt x="352" y="91"/>
                      </a:lnTo>
                      <a:lnTo>
                        <a:pt x="314" y="93"/>
                      </a:lnTo>
                      <a:lnTo>
                        <a:pt x="277" y="99"/>
                      </a:lnTo>
                      <a:lnTo>
                        <a:pt x="245" y="108"/>
                      </a:lnTo>
                      <a:lnTo>
                        <a:pt x="215" y="122"/>
                      </a:lnTo>
                      <a:lnTo>
                        <a:pt x="190" y="138"/>
                      </a:lnTo>
                      <a:lnTo>
                        <a:pt x="169" y="158"/>
                      </a:lnTo>
                      <a:lnTo>
                        <a:pt x="152" y="181"/>
                      </a:lnTo>
                      <a:lnTo>
                        <a:pt x="141" y="207"/>
                      </a:lnTo>
                      <a:lnTo>
                        <a:pt x="133" y="236"/>
                      </a:lnTo>
                      <a:lnTo>
                        <a:pt x="130" y="267"/>
                      </a:lnTo>
                      <a:lnTo>
                        <a:pt x="134" y="291"/>
                      </a:lnTo>
                      <a:lnTo>
                        <a:pt x="142" y="313"/>
                      </a:lnTo>
                      <a:lnTo>
                        <a:pt x="156" y="332"/>
                      </a:lnTo>
                      <a:lnTo>
                        <a:pt x="173" y="351"/>
                      </a:lnTo>
                      <a:lnTo>
                        <a:pt x="195" y="369"/>
                      </a:lnTo>
                      <a:lnTo>
                        <a:pt x="220" y="384"/>
                      </a:lnTo>
                      <a:lnTo>
                        <a:pt x="248" y="398"/>
                      </a:lnTo>
                      <a:lnTo>
                        <a:pt x="278" y="413"/>
                      </a:lnTo>
                      <a:lnTo>
                        <a:pt x="310" y="425"/>
                      </a:lnTo>
                      <a:lnTo>
                        <a:pt x="342" y="438"/>
                      </a:lnTo>
                      <a:lnTo>
                        <a:pt x="374" y="449"/>
                      </a:lnTo>
                      <a:lnTo>
                        <a:pt x="411" y="460"/>
                      </a:lnTo>
                      <a:lnTo>
                        <a:pt x="434" y="468"/>
                      </a:lnTo>
                      <a:lnTo>
                        <a:pt x="459" y="476"/>
                      </a:lnTo>
                      <a:lnTo>
                        <a:pt x="484" y="485"/>
                      </a:lnTo>
                      <a:lnTo>
                        <a:pt x="511" y="496"/>
                      </a:lnTo>
                      <a:lnTo>
                        <a:pt x="536" y="506"/>
                      </a:lnTo>
                      <a:lnTo>
                        <a:pt x="561" y="519"/>
                      </a:lnTo>
                      <a:lnTo>
                        <a:pt x="585" y="533"/>
                      </a:lnTo>
                      <a:lnTo>
                        <a:pt x="608" y="549"/>
                      </a:lnTo>
                      <a:lnTo>
                        <a:pt x="630" y="567"/>
                      </a:lnTo>
                      <a:lnTo>
                        <a:pt x="649" y="587"/>
                      </a:lnTo>
                      <a:lnTo>
                        <a:pt x="666" y="608"/>
                      </a:lnTo>
                      <a:lnTo>
                        <a:pt x="678" y="633"/>
                      </a:lnTo>
                      <a:lnTo>
                        <a:pt x="689" y="660"/>
                      </a:lnTo>
                      <a:lnTo>
                        <a:pt x="695" y="690"/>
                      </a:lnTo>
                      <a:lnTo>
                        <a:pt x="697" y="722"/>
                      </a:lnTo>
                      <a:lnTo>
                        <a:pt x="695" y="755"/>
                      </a:lnTo>
                      <a:lnTo>
                        <a:pt x="688" y="786"/>
                      </a:lnTo>
                      <a:lnTo>
                        <a:pt x="676" y="814"/>
                      </a:lnTo>
                      <a:lnTo>
                        <a:pt x="661" y="840"/>
                      </a:lnTo>
                      <a:lnTo>
                        <a:pt x="643" y="864"/>
                      </a:lnTo>
                      <a:lnTo>
                        <a:pt x="622" y="884"/>
                      </a:lnTo>
                      <a:lnTo>
                        <a:pt x="598" y="903"/>
                      </a:lnTo>
                      <a:lnTo>
                        <a:pt x="571" y="919"/>
                      </a:lnTo>
                      <a:lnTo>
                        <a:pt x="543" y="934"/>
                      </a:lnTo>
                      <a:lnTo>
                        <a:pt x="515" y="945"/>
                      </a:lnTo>
                      <a:lnTo>
                        <a:pt x="484" y="956"/>
                      </a:lnTo>
                      <a:lnTo>
                        <a:pt x="455" y="963"/>
                      </a:lnTo>
                      <a:lnTo>
                        <a:pt x="425" y="968"/>
                      </a:lnTo>
                      <a:lnTo>
                        <a:pt x="396" y="971"/>
                      </a:lnTo>
                      <a:lnTo>
                        <a:pt x="368" y="972"/>
                      </a:lnTo>
                      <a:lnTo>
                        <a:pt x="329" y="970"/>
                      </a:lnTo>
                      <a:lnTo>
                        <a:pt x="290" y="964"/>
                      </a:lnTo>
                      <a:lnTo>
                        <a:pt x="250" y="953"/>
                      </a:lnTo>
                      <a:lnTo>
                        <a:pt x="209" y="941"/>
                      </a:lnTo>
                      <a:lnTo>
                        <a:pt x="170" y="927"/>
                      </a:lnTo>
                      <a:lnTo>
                        <a:pt x="134" y="910"/>
                      </a:lnTo>
                      <a:lnTo>
                        <a:pt x="99" y="894"/>
                      </a:lnTo>
                      <a:lnTo>
                        <a:pt x="68" y="876"/>
                      </a:lnTo>
                      <a:lnTo>
                        <a:pt x="39" y="858"/>
                      </a:lnTo>
                      <a:lnTo>
                        <a:pt x="17" y="842"/>
                      </a:lnTo>
                      <a:lnTo>
                        <a:pt x="7" y="832"/>
                      </a:lnTo>
                      <a:lnTo>
                        <a:pt x="2" y="818"/>
                      </a:lnTo>
                      <a:lnTo>
                        <a:pt x="0" y="805"/>
                      </a:lnTo>
                      <a:lnTo>
                        <a:pt x="3" y="791"/>
                      </a:lnTo>
                      <a:lnTo>
                        <a:pt x="10" y="778"/>
                      </a:lnTo>
                      <a:lnTo>
                        <a:pt x="20" y="768"/>
                      </a:lnTo>
                      <a:lnTo>
                        <a:pt x="34" y="762"/>
                      </a:lnTo>
                      <a:lnTo>
                        <a:pt x="48" y="761"/>
                      </a:lnTo>
                      <a:lnTo>
                        <a:pt x="61" y="763"/>
                      </a:lnTo>
                      <a:lnTo>
                        <a:pt x="75" y="771"/>
                      </a:lnTo>
                      <a:lnTo>
                        <a:pt x="97" y="787"/>
                      </a:lnTo>
                      <a:lnTo>
                        <a:pt x="123" y="803"/>
                      </a:lnTo>
                      <a:lnTo>
                        <a:pt x="155" y="819"/>
                      </a:lnTo>
                      <a:lnTo>
                        <a:pt x="188" y="836"/>
                      </a:lnTo>
                      <a:lnTo>
                        <a:pt x="224" y="850"/>
                      </a:lnTo>
                      <a:lnTo>
                        <a:pt x="261" y="863"/>
                      </a:lnTo>
                      <a:lnTo>
                        <a:pt x="298" y="873"/>
                      </a:lnTo>
                      <a:lnTo>
                        <a:pt x="334" y="879"/>
                      </a:lnTo>
                      <a:lnTo>
                        <a:pt x="368" y="881"/>
                      </a:lnTo>
                      <a:lnTo>
                        <a:pt x="393" y="880"/>
                      </a:lnTo>
                      <a:lnTo>
                        <a:pt x="419" y="877"/>
                      </a:lnTo>
                      <a:lnTo>
                        <a:pt x="446" y="872"/>
                      </a:lnTo>
                      <a:lnTo>
                        <a:pt x="472" y="864"/>
                      </a:lnTo>
                      <a:lnTo>
                        <a:pt x="498" y="854"/>
                      </a:lnTo>
                      <a:lnTo>
                        <a:pt x="523" y="842"/>
                      </a:lnTo>
                      <a:lnTo>
                        <a:pt x="545" y="828"/>
                      </a:lnTo>
                      <a:lnTo>
                        <a:pt x="565" y="812"/>
                      </a:lnTo>
                      <a:lnTo>
                        <a:pt x="582" y="792"/>
                      </a:lnTo>
                      <a:lnTo>
                        <a:pt x="594" y="772"/>
                      </a:lnTo>
                      <a:lnTo>
                        <a:pt x="603" y="748"/>
                      </a:lnTo>
                      <a:lnTo>
                        <a:pt x="606" y="722"/>
                      </a:lnTo>
                      <a:lnTo>
                        <a:pt x="604" y="697"/>
                      </a:lnTo>
                      <a:lnTo>
                        <a:pt x="596" y="674"/>
                      </a:lnTo>
                      <a:lnTo>
                        <a:pt x="585" y="655"/>
                      </a:lnTo>
                      <a:lnTo>
                        <a:pt x="570" y="637"/>
                      </a:lnTo>
                      <a:lnTo>
                        <a:pt x="552" y="621"/>
                      </a:lnTo>
                      <a:lnTo>
                        <a:pt x="530" y="606"/>
                      </a:lnTo>
                      <a:lnTo>
                        <a:pt x="505" y="593"/>
                      </a:lnTo>
                      <a:lnTo>
                        <a:pt x="478" y="580"/>
                      </a:lnTo>
                      <a:lnTo>
                        <a:pt x="449" y="569"/>
                      </a:lnTo>
                      <a:lnTo>
                        <a:pt x="416" y="558"/>
                      </a:lnTo>
                      <a:lnTo>
                        <a:pt x="383" y="547"/>
                      </a:lnTo>
                      <a:lnTo>
                        <a:pt x="346" y="535"/>
                      </a:lnTo>
                      <a:lnTo>
                        <a:pt x="324" y="528"/>
                      </a:lnTo>
                      <a:lnTo>
                        <a:pt x="301" y="519"/>
                      </a:lnTo>
                      <a:lnTo>
                        <a:pt x="276" y="510"/>
                      </a:lnTo>
                      <a:lnTo>
                        <a:pt x="249" y="500"/>
                      </a:lnTo>
                      <a:lnTo>
                        <a:pt x="222" y="487"/>
                      </a:lnTo>
                      <a:lnTo>
                        <a:pt x="194" y="474"/>
                      </a:lnTo>
                      <a:lnTo>
                        <a:pt x="168" y="459"/>
                      </a:lnTo>
                      <a:lnTo>
                        <a:pt x="142" y="442"/>
                      </a:lnTo>
                      <a:lnTo>
                        <a:pt x="118" y="423"/>
                      </a:lnTo>
                      <a:lnTo>
                        <a:pt x="96" y="403"/>
                      </a:lnTo>
                      <a:lnTo>
                        <a:pt x="77" y="381"/>
                      </a:lnTo>
                      <a:lnTo>
                        <a:pt x="61" y="356"/>
                      </a:lnTo>
                      <a:lnTo>
                        <a:pt x="49" y="328"/>
                      </a:lnTo>
                      <a:lnTo>
                        <a:pt x="41" y="299"/>
                      </a:lnTo>
                      <a:lnTo>
                        <a:pt x="38" y="267"/>
                      </a:lnTo>
                      <a:lnTo>
                        <a:pt x="41" y="229"/>
                      </a:lnTo>
                      <a:lnTo>
                        <a:pt x="49" y="192"/>
                      </a:lnTo>
                      <a:lnTo>
                        <a:pt x="61" y="158"/>
                      </a:lnTo>
                      <a:lnTo>
                        <a:pt x="78" y="127"/>
                      </a:lnTo>
                      <a:lnTo>
                        <a:pt x="100" y="99"/>
                      </a:lnTo>
                      <a:lnTo>
                        <a:pt x="125" y="73"/>
                      </a:lnTo>
                      <a:lnTo>
                        <a:pt x="155" y="51"/>
                      </a:lnTo>
                      <a:lnTo>
                        <a:pt x="188" y="34"/>
                      </a:lnTo>
                      <a:lnTo>
                        <a:pt x="225" y="19"/>
                      </a:lnTo>
                      <a:lnTo>
                        <a:pt x="264" y="8"/>
                      </a:lnTo>
                      <a:lnTo>
                        <a:pt x="307" y="2"/>
                      </a:lnTo>
                      <a:lnTo>
                        <a:pt x="35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143" name="Freeform 29"/>
                <p:cNvSpPr>
                  <a:spLocks/>
                </p:cNvSpPr>
                <p:nvPr/>
              </p:nvSpPr>
              <p:spPr bwMode="auto">
                <a:xfrm>
                  <a:off x="8045450" y="3046413"/>
                  <a:ext cx="17463" cy="242888"/>
                </a:xfrm>
                <a:custGeom>
                  <a:avLst/>
                  <a:gdLst>
                    <a:gd name="T0" fmla="*/ 46 w 93"/>
                    <a:gd name="T1" fmla="*/ 0 h 1220"/>
                    <a:gd name="T2" fmla="*/ 61 w 93"/>
                    <a:gd name="T3" fmla="*/ 3 h 1220"/>
                    <a:gd name="T4" fmla="*/ 74 w 93"/>
                    <a:gd name="T5" fmla="*/ 9 h 1220"/>
                    <a:gd name="T6" fmla="*/ 84 w 93"/>
                    <a:gd name="T7" fmla="*/ 19 h 1220"/>
                    <a:gd name="T8" fmla="*/ 90 w 93"/>
                    <a:gd name="T9" fmla="*/ 31 h 1220"/>
                    <a:gd name="T10" fmla="*/ 93 w 93"/>
                    <a:gd name="T11" fmla="*/ 45 h 1220"/>
                    <a:gd name="T12" fmla="*/ 93 w 93"/>
                    <a:gd name="T13" fmla="*/ 1175 h 1220"/>
                    <a:gd name="T14" fmla="*/ 90 w 93"/>
                    <a:gd name="T15" fmla="*/ 1189 h 1220"/>
                    <a:gd name="T16" fmla="*/ 84 w 93"/>
                    <a:gd name="T17" fmla="*/ 1202 h 1220"/>
                    <a:gd name="T18" fmla="*/ 74 w 93"/>
                    <a:gd name="T19" fmla="*/ 1212 h 1220"/>
                    <a:gd name="T20" fmla="*/ 61 w 93"/>
                    <a:gd name="T21" fmla="*/ 1218 h 1220"/>
                    <a:gd name="T22" fmla="*/ 46 w 93"/>
                    <a:gd name="T23" fmla="*/ 1220 h 1220"/>
                    <a:gd name="T24" fmla="*/ 32 w 93"/>
                    <a:gd name="T25" fmla="*/ 1218 h 1220"/>
                    <a:gd name="T26" fmla="*/ 19 w 93"/>
                    <a:gd name="T27" fmla="*/ 1212 h 1220"/>
                    <a:gd name="T28" fmla="*/ 10 w 93"/>
                    <a:gd name="T29" fmla="*/ 1202 h 1220"/>
                    <a:gd name="T30" fmla="*/ 2 w 93"/>
                    <a:gd name="T31" fmla="*/ 1189 h 1220"/>
                    <a:gd name="T32" fmla="*/ 0 w 93"/>
                    <a:gd name="T33" fmla="*/ 1175 h 1220"/>
                    <a:gd name="T34" fmla="*/ 0 w 93"/>
                    <a:gd name="T35" fmla="*/ 45 h 1220"/>
                    <a:gd name="T36" fmla="*/ 2 w 93"/>
                    <a:gd name="T37" fmla="*/ 31 h 1220"/>
                    <a:gd name="T38" fmla="*/ 10 w 93"/>
                    <a:gd name="T39" fmla="*/ 19 h 1220"/>
                    <a:gd name="T40" fmla="*/ 19 w 93"/>
                    <a:gd name="T41" fmla="*/ 9 h 1220"/>
                    <a:gd name="T42" fmla="*/ 32 w 93"/>
                    <a:gd name="T43" fmla="*/ 3 h 1220"/>
                    <a:gd name="T44" fmla="*/ 46 w 93"/>
                    <a:gd name="T45" fmla="*/ 0 h 1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93" h="1220">
                      <a:moveTo>
                        <a:pt x="46" y="0"/>
                      </a:moveTo>
                      <a:lnTo>
                        <a:pt x="61" y="3"/>
                      </a:lnTo>
                      <a:lnTo>
                        <a:pt x="74" y="9"/>
                      </a:lnTo>
                      <a:lnTo>
                        <a:pt x="84" y="19"/>
                      </a:lnTo>
                      <a:lnTo>
                        <a:pt x="90" y="31"/>
                      </a:lnTo>
                      <a:lnTo>
                        <a:pt x="93" y="45"/>
                      </a:lnTo>
                      <a:lnTo>
                        <a:pt x="93" y="1175"/>
                      </a:lnTo>
                      <a:lnTo>
                        <a:pt x="90" y="1189"/>
                      </a:lnTo>
                      <a:lnTo>
                        <a:pt x="84" y="1202"/>
                      </a:lnTo>
                      <a:lnTo>
                        <a:pt x="74" y="1212"/>
                      </a:lnTo>
                      <a:lnTo>
                        <a:pt x="61" y="1218"/>
                      </a:lnTo>
                      <a:lnTo>
                        <a:pt x="46" y="1220"/>
                      </a:lnTo>
                      <a:lnTo>
                        <a:pt x="32" y="1218"/>
                      </a:lnTo>
                      <a:lnTo>
                        <a:pt x="19" y="1212"/>
                      </a:lnTo>
                      <a:lnTo>
                        <a:pt x="10" y="1202"/>
                      </a:lnTo>
                      <a:lnTo>
                        <a:pt x="2" y="1189"/>
                      </a:lnTo>
                      <a:lnTo>
                        <a:pt x="0" y="1175"/>
                      </a:lnTo>
                      <a:lnTo>
                        <a:pt x="0" y="45"/>
                      </a:lnTo>
                      <a:lnTo>
                        <a:pt x="2" y="31"/>
                      </a:lnTo>
                      <a:lnTo>
                        <a:pt x="10" y="19"/>
                      </a:lnTo>
                      <a:lnTo>
                        <a:pt x="19" y="9"/>
                      </a:lnTo>
                      <a:lnTo>
                        <a:pt x="32" y="3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</p:grpSp>
      </p:grpSp>
      <p:cxnSp>
        <p:nvCxnSpPr>
          <p:cNvPr id="99" name="Straight Connector 98"/>
          <p:cNvCxnSpPr/>
          <p:nvPr/>
        </p:nvCxnSpPr>
        <p:spPr>
          <a:xfrm>
            <a:off x="5109171" y="3731172"/>
            <a:ext cx="0" cy="1152000"/>
          </a:xfrm>
          <a:prstGeom prst="line">
            <a:avLst/>
          </a:prstGeom>
          <a:ln w="28575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11028800" y="2564784"/>
            <a:ext cx="0" cy="11520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541993" y="1766205"/>
            <a:ext cx="991518" cy="991518"/>
            <a:chOff x="9873672" y="4622795"/>
            <a:chExt cx="991518" cy="991518"/>
          </a:xfrm>
        </p:grpSpPr>
        <p:sp>
          <p:nvSpPr>
            <p:cNvPr id="124" name="Oval 123"/>
            <p:cNvSpPr/>
            <p:nvPr/>
          </p:nvSpPr>
          <p:spPr>
            <a:xfrm>
              <a:off x="9873672" y="4622795"/>
              <a:ext cx="991518" cy="99151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371" y="4841010"/>
              <a:ext cx="763529" cy="612000"/>
            </a:xfrm>
            <a:prstGeom prst="rect">
              <a:avLst/>
            </a:prstGeom>
          </p:spPr>
        </p:pic>
      </p:grpSp>
      <p:grpSp>
        <p:nvGrpSpPr>
          <p:cNvPr id="166" name="Group 165"/>
          <p:cNvGrpSpPr/>
          <p:nvPr/>
        </p:nvGrpSpPr>
        <p:grpSpPr>
          <a:xfrm>
            <a:off x="2236210" y="3572693"/>
            <a:ext cx="1800000" cy="302046"/>
            <a:chOff x="3150095" y="3599989"/>
            <a:chExt cx="1800000" cy="302046"/>
          </a:xfrm>
        </p:grpSpPr>
        <p:sp>
          <p:nvSpPr>
            <p:cNvPr id="29" name="Chevron 28"/>
            <p:cNvSpPr/>
            <p:nvPr/>
          </p:nvSpPr>
          <p:spPr>
            <a:xfrm>
              <a:off x="3150095" y="3599989"/>
              <a:ext cx="1800000" cy="302046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 rot="10800000">
              <a:off x="3992508" y="3693424"/>
              <a:ext cx="115176" cy="115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82596" y="3572693"/>
            <a:ext cx="1800000" cy="302046"/>
            <a:chOff x="6557025" y="3599989"/>
            <a:chExt cx="1800000" cy="302046"/>
          </a:xfrm>
        </p:grpSpPr>
        <p:sp>
          <p:nvSpPr>
            <p:cNvPr id="46" name="Chevron 45"/>
            <p:cNvSpPr/>
            <p:nvPr/>
          </p:nvSpPr>
          <p:spPr>
            <a:xfrm>
              <a:off x="6557025" y="3599989"/>
              <a:ext cx="1800000" cy="302046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7399437" y="3693424"/>
              <a:ext cx="115176" cy="115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155789" y="3572693"/>
            <a:ext cx="1800000" cy="302046"/>
            <a:chOff x="8281772" y="3599989"/>
            <a:chExt cx="1800000" cy="302046"/>
          </a:xfrm>
        </p:grpSpPr>
        <p:sp>
          <p:nvSpPr>
            <p:cNvPr id="102" name="Chevron 101"/>
            <p:cNvSpPr/>
            <p:nvPr/>
          </p:nvSpPr>
          <p:spPr>
            <a:xfrm>
              <a:off x="8281772" y="3599989"/>
              <a:ext cx="1800000" cy="302046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 rot="10800000">
              <a:off x="9124184" y="3693424"/>
              <a:ext cx="115176" cy="115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209403" y="3572693"/>
            <a:ext cx="1800000" cy="302046"/>
            <a:chOff x="5059905" y="3599989"/>
            <a:chExt cx="1800000" cy="302046"/>
          </a:xfrm>
        </p:grpSpPr>
        <p:sp>
          <p:nvSpPr>
            <p:cNvPr id="94" name="Chevron 93"/>
            <p:cNvSpPr/>
            <p:nvPr/>
          </p:nvSpPr>
          <p:spPr>
            <a:xfrm>
              <a:off x="5059905" y="3599989"/>
              <a:ext cx="1800000" cy="302046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5902317" y="3693424"/>
              <a:ext cx="115176" cy="115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128983" y="3572693"/>
            <a:ext cx="1800000" cy="302046"/>
            <a:chOff x="10348608" y="3599989"/>
            <a:chExt cx="1800000" cy="302046"/>
          </a:xfrm>
        </p:grpSpPr>
        <p:sp>
          <p:nvSpPr>
            <p:cNvPr id="113" name="Chevron 112"/>
            <p:cNvSpPr/>
            <p:nvPr/>
          </p:nvSpPr>
          <p:spPr>
            <a:xfrm>
              <a:off x="10348608" y="3599989"/>
              <a:ext cx="1800000" cy="302046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11191020" y="3693424"/>
              <a:ext cx="115176" cy="115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74" name="TextBox 173"/>
          <p:cNvSpPr txBox="1"/>
          <p:nvPr/>
        </p:nvSpPr>
        <p:spPr>
          <a:xfrm>
            <a:off x="6438027" y="3960256"/>
            <a:ext cx="12891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 ‘16</a:t>
            </a:r>
          </a:p>
        </p:txBody>
      </p:sp>
      <p:grpSp>
        <p:nvGrpSpPr>
          <p:cNvPr id="176" name="Group 175"/>
          <p:cNvGrpSpPr/>
          <p:nvPr/>
        </p:nvGrpSpPr>
        <p:grpSpPr>
          <a:xfrm>
            <a:off x="6576542" y="1766205"/>
            <a:ext cx="991518" cy="991518"/>
            <a:chOff x="6713022" y="1565902"/>
            <a:chExt cx="991518" cy="991518"/>
          </a:xfrm>
        </p:grpSpPr>
        <p:sp>
          <p:nvSpPr>
            <p:cNvPr id="51" name="Oval 50"/>
            <p:cNvSpPr/>
            <p:nvPr/>
          </p:nvSpPr>
          <p:spPr>
            <a:xfrm>
              <a:off x="6713022" y="1565902"/>
              <a:ext cx="991518" cy="99151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75" name="Picture 174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0072" y="1640698"/>
              <a:ext cx="720000" cy="720000"/>
            </a:xfrm>
            <a:prstGeom prst="rect">
              <a:avLst/>
            </a:prstGeom>
          </p:spPr>
        </p:pic>
      </p:grpSp>
      <p:cxnSp>
        <p:nvCxnSpPr>
          <p:cNvPr id="157" name="Straight Connector 156"/>
          <p:cNvCxnSpPr/>
          <p:nvPr/>
        </p:nvCxnSpPr>
        <p:spPr>
          <a:xfrm>
            <a:off x="1155072" y="3731172"/>
            <a:ext cx="0" cy="1152000"/>
          </a:xfrm>
          <a:prstGeom prst="line">
            <a:avLst/>
          </a:prstGeom>
          <a:ln w="28575">
            <a:solidFill>
              <a:srgbClr val="136D9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7" name="Group 166"/>
          <p:cNvGrpSpPr/>
          <p:nvPr/>
        </p:nvGrpSpPr>
        <p:grpSpPr>
          <a:xfrm>
            <a:off x="263017" y="3572693"/>
            <a:ext cx="1800000" cy="302046"/>
            <a:chOff x="303200" y="3599989"/>
            <a:chExt cx="1800000" cy="302046"/>
          </a:xfrm>
        </p:grpSpPr>
        <p:sp>
          <p:nvSpPr>
            <p:cNvPr id="145" name="Chevron 144"/>
            <p:cNvSpPr/>
            <p:nvPr/>
          </p:nvSpPr>
          <p:spPr>
            <a:xfrm>
              <a:off x="303200" y="3599989"/>
              <a:ext cx="1800000" cy="302046"/>
            </a:xfrm>
            <a:prstGeom prst="chevron">
              <a:avLst/>
            </a:prstGeom>
            <a:solidFill>
              <a:srgbClr val="136D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1145612" y="3693424"/>
              <a:ext cx="115176" cy="115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4001336" y="4659350"/>
            <a:ext cx="2215670" cy="1441962"/>
            <a:chOff x="4055928" y="4659350"/>
            <a:chExt cx="2215670" cy="1441962"/>
          </a:xfrm>
        </p:grpSpPr>
        <p:sp>
          <p:nvSpPr>
            <p:cNvPr id="57" name="TextBox 56"/>
            <p:cNvSpPr txBox="1"/>
            <p:nvPr/>
          </p:nvSpPr>
          <p:spPr>
            <a:xfrm>
              <a:off x="4055928" y="5701202"/>
              <a:ext cx="22156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2000" b="1" dirty="0">
                  <a:latin typeface="HelvLight" pitchFamily="2" charset="0"/>
                  <a:cs typeface="Arial" panose="020B0604020202020204" pitchFamily="34" charset="0"/>
                </a:rPr>
                <a:t>Data Recollection</a:t>
              </a:r>
            </a:p>
          </p:txBody>
        </p:sp>
        <p:grpSp>
          <p:nvGrpSpPr>
            <p:cNvPr id="203" name="Group 202"/>
            <p:cNvGrpSpPr/>
            <p:nvPr/>
          </p:nvGrpSpPr>
          <p:grpSpPr>
            <a:xfrm>
              <a:off x="4668004" y="4659350"/>
              <a:ext cx="991518" cy="991518"/>
              <a:chOff x="4681652" y="4622795"/>
              <a:chExt cx="991518" cy="991518"/>
            </a:xfrm>
          </p:grpSpPr>
          <p:sp>
            <p:nvSpPr>
              <p:cNvPr id="98" name="Oval 97"/>
              <p:cNvSpPr/>
              <p:nvPr/>
            </p:nvSpPr>
            <p:spPr>
              <a:xfrm>
                <a:off x="4681652" y="4622795"/>
                <a:ext cx="991518" cy="99151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84" name="Freeform 41"/>
              <p:cNvSpPr>
                <a:spLocks noEditPoints="1"/>
              </p:cNvSpPr>
              <p:nvPr/>
            </p:nvSpPr>
            <p:spPr bwMode="auto">
              <a:xfrm>
                <a:off x="4986536" y="4904161"/>
                <a:ext cx="381753" cy="519578"/>
              </a:xfrm>
              <a:custGeom>
                <a:avLst/>
                <a:gdLst>
                  <a:gd name="T0" fmla="*/ 882 w 2093"/>
                  <a:gd name="T1" fmla="*/ 2543 h 2851"/>
                  <a:gd name="T2" fmla="*/ 924 w 2093"/>
                  <a:gd name="T3" fmla="*/ 2603 h 2851"/>
                  <a:gd name="T4" fmla="*/ 1172 w 2093"/>
                  <a:gd name="T5" fmla="*/ 2583 h 2851"/>
                  <a:gd name="T6" fmla="*/ 1231 w 2093"/>
                  <a:gd name="T7" fmla="*/ 2540 h 2851"/>
                  <a:gd name="T8" fmla="*/ 1045 w 2093"/>
                  <a:gd name="T9" fmla="*/ 123 h 2851"/>
                  <a:gd name="T10" fmla="*/ 755 w 2093"/>
                  <a:gd name="T11" fmla="*/ 171 h 2851"/>
                  <a:gd name="T12" fmla="*/ 502 w 2093"/>
                  <a:gd name="T13" fmla="*/ 303 h 2851"/>
                  <a:gd name="T14" fmla="*/ 301 w 2093"/>
                  <a:gd name="T15" fmla="*/ 505 h 2851"/>
                  <a:gd name="T16" fmla="*/ 170 w 2093"/>
                  <a:gd name="T17" fmla="*/ 759 h 2851"/>
                  <a:gd name="T18" fmla="*/ 123 w 2093"/>
                  <a:gd name="T19" fmla="*/ 1053 h 2851"/>
                  <a:gd name="T20" fmla="*/ 169 w 2093"/>
                  <a:gd name="T21" fmla="*/ 1343 h 2851"/>
                  <a:gd name="T22" fmla="*/ 298 w 2093"/>
                  <a:gd name="T23" fmla="*/ 1598 h 2851"/>
                  <a:gd name="T24" fmla="*/ 499 w 2093"/>
                  <a:gd name="T25" fmla="*/ 1802 h 2851"/>
                  <a:gd name="T26" fmla="*/ 758 w 2093"/>
                  <a:gd name="T27" fmla="*/ 1936 h 2851"/>
                  <a:gd name="T28" fmla="*/ 799 w 2093"/>
                  <a:gd name="T29" fmla="*/ 1979 h 2851"/>
                  <a:gd name="T30" fmla="*/ 1293 w 2093"/>
                  <a:gd name="T31" fmla="*/ 1994 h 2851"/>
                  <a:gd name="T32" fmla="*/ 1321 w 2093"/>
                  <a:gd name="T33" fmla="*/ 1942 h 2851"/>
                  <a:gd name="T34" fmla="*/ 1534 w 2093"/>
                  <a:gd name="T35" fmla="*/ 1842 h 2851"/>
                  <a:gd name="T36" fmla="*/ 1751 w 2093"/>
                  <a:gd name="T37" fmla="*/ 1655 h 2851"/>
                  <a:gd name="T38" fmla="*/ 1900 w 2093"/>
                  <a:gd name="T39" fmla="*/ 1411 h 2851"/>
                  <a:gd name="T40" fmla="*/ 1967 w 2093"/>
                  <a:gd name="T41" fmla="*/ 1128 h 2851"/>
                  <a:gd name="T42" fmla="*/ 1943 w 2093"/>
                  <a:gd name="T43" fmla="*/ 830 h 2851"/>
                  <a:gd name="T44" fmla="*/ 1831 w 2093"/>
                  <a:gd name="T45" fmla="*/ 564 h 2851"/>
                  <a:gd name="T46" fmla="*/ 1647 w 2093"/>
                  <a:gd name="T47" fmla="*/ 347 h 2851"/>
                  <a:gd name="T48" fmla="*/ 1405 w 2093"/>
                  <a:gd name="T49" fmla="*/ 197 h 2851"/>
                  <a:gd name="T50" fmla="*/ 1122 w 2093"/>
                  <a:gd name="T51" fmla="*/ 127 h 2851"/>
                  <a:gd name="T52" fmla="*/ 1208 w 2093"/>
                  <a:gd name="T53" fmla="*/ 12 h 2851"/>
                  <a:gd name="T54" fmla="*/ 1506 w 2093"/>
                  <a:gd name="T55" fmla="*/ 106 h 2851"/>
                  <a:gd name="T56" fmla="*/ 1759 w 2093"/>
                  <a:gd name="T57" fmla="*/ 282 h 2851"/>
                  <a:gd name="T58" fmla="*/ 1950 w 2093"/>
                  <a:gd name="T59" fmla="*/ 522 h 2851"/>
                  <a:gd name="T60" fmla="*/ 2065 w 2093"/>
                  <a:gd name="T61" fmla="*/ 812 h 2851"/>
                  <a:gd name="T62" fmla="*/ 2091 w 2093"/>
                  <a:gd name="T63" fmla="*/ 1130 h 2851"/>
                  <a:gd name="T64" fmla="*/ 2027 w 2093"/>
                  <a:gd name="T65" fmla="*/ 1425 h 2851"/>
                  <a:gd name="T66" fmla="*/ 1886 w 2093"/>
                  <a:gd name="T67" fmla="*/ 1684 h 2851"/>
                  <a:gd name="T68" fmla="*/ 1678 w 2093"/>
                  <a:gd name="T69" fmla="*/ 1893 h 2851"/>
                  <a:gd name="T70" fmla="*/ 1416 w 2093"/>
                  <a:gd name="T71" fmla="*/ 2039 h 2851"/>
                  <a:gd name="T72" fmla="*/ 1391 w 2093"/>
                  <a:gd name="T73" fmla="*/ 2652 h 2851"/>
                  <a:gd name="T74" fmla="*/ 1293 w 2093"/>
                  <a:gd name="T75" fmla="*/ 2789 h 2851"/>
                  <a:gd name="T76" fmla="*/ 1251 w 2093"/>
                  <a:gd name="T77" fmla="*/ 2848 h 2851"/>
                  <a:gd name="T78" fmla="*/ 825 w 2093"/>
                  <a:gd name="T79" fmla="*/ 2838 h 2851"/>
                  <a:gd name="T80" fmla="*/ 800 w 2093"/>
                  <a:gd name="T81" fmla="*/ 2665 h 2851"/>
                  <a:gd name="T82" fmla="*/ 689 w 2093"/>
                  <a:gd name="T83" fmla="*/ 2640 h 2851"/>
                  <a:gd name="T84" fmla="*/ 607 w 2093"/>
                  <a:gd name="T85" fmla="*/ 2009 h 2851"/>
                  <a:gd name="T86" fmla="*/ 357 w 2093"/>
                  <a:gd name="T87" fmla="*/ 1846 h 2851"/>
                  <a:gd name="T88" fmla="*/ 165 w 2093"/>
                  <a:gd name="T89" fmla="*/ 1622 h 2851"/>
                  <a:gd name="T90" fmla="*/ 43 w 2093"/>
                  <a:gd name="T91" fmla="*/ 1354 h 2851"/>
                  <a:gd name="T92" fmla="*/ 0 w 2093"/>
                  <a:gd name="T93" fmla="*/ 1053 h 2851"/>
                  <a:gd name="T94" fmla="*/ 48 w 2093"/>
                  <a:gd name="T95" fmla="*/ 736 h 2851"/>
                  <a:gd name="T96" fmla="*/ 184 w 2093"/>
                  <a:gd name="T97" fmla="*/ 456 h 2851"/>
                  <a:gd name="T98" fmla="*/ 393 w 2093"/>
                  <a:gd name="T99" fmla="*/ 231 h 2851"/>
                  <a:gd name="T100" fmla="*/ 657 w 2093"/>
                  <a:gd name="T101" fmla="*/ 75 h 2851"/>
                  <a:gd name="T102" fmla="*/ 965 w 2093"/>
                  <a:gd name="T103" fmla="*/ 3 h 2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3" h="2851">
                    <a:moveTo>
                      <a:pt x="800" y="2231"/>
                    </a:moveTo>
                    <a:lnTo>
                      <a:pt x="800" y="2540"/>
                    </a:lnTo>
                    <a:lnTo>
                      <a:pt x="862" y="2540"/>
                    </a:lnTo>
                    <a:lnTo>
                      <a:pt x="882" y="2543"/>
                    </a:lnTo>
                    <a:lnTo>
                      <a:pt x="899" y="2553"/>
                    </a:lnTo>
                    <a:lnTo>
                      <a:pt x="911" y="2566"/>
                    </a:lnTo>
                    <a:lnTo>
                      <a:pt x="921" y="2583"/>
                    </a:lnTo>
                    <a:lnTo>
                      <a:pt x="924" y="2603"/>
                    </a:lnTo>
                    <a:lnTo>
                      <a:pt x="924" y="2726"/>
                    </a:lnTo>
                    <a:lnTo>
                      <a:pt x="1169" y="2726"/>
                    </a:lnTo>
                    <a:lnTo>
                      <a:pt x="1169" y="2603"/>
                    </a:lnTo>
                    <a:lnTo>
                      <a:pt x="1172" y="2583"/>
                    </a:lnTo>
                    <a:lnTo>
                      <a:pt x="1182" y="2566"/>
                    </a:lnTo>
                    <a:lnTo>
                      <a:pt x="1194" y="2553"/>
                    </a:lnTo>
                    <a:lnTo>
                      <a:pt x="1211" y="2543"/>
                    </a:lnTo>
                    <a:lnTo>
                      <a:pt x="1231" y="2540"/>
                    </a:lnTo>
                    <a:lnTo>
                      <a:pt x="1293" y="2540"/>
                    </a:lnTo>
                    <a:lnTo>
                      <a:pt x="1293" y="2231"/>
                    </a:lnTo>
                    <a:lnTo>
                      <a:pt x="800" y="2231"/>
                    </a:lnTo>
                    <a:close/>
                    <a:moveTo>
                      <a:pt x="1045" y="123"/>
                    </a:moveTo>
                    <a:lnTo>
                      <a:pt x="971" y="127"/>
                    </a:lnTo>
                    <a:lnTo>
                      <a:pt x="896" y="136"/>
                    </a:lnTo>
                    <a:lnTo>
                      <a:pt x="825" y="151"/>
                    </a:lnTo>
                    <a:lnTo>
                      <a:pt x="755" y="171"/>
                    </a:lnTo>
                    <a:lnTo>
                      <a:pt x="688" y="197"/>
                    </a:lnTo>
                    <a:lnTo>
                      <a:pt x="623" y="228"/>
                    </a:lnTo>
                    <a:lnTo>
                      <a:pt x="561" y="263"/>
                    </a:lnTo>
                    <a:lnTo>
                      <a:pt x="502" y="303"/>
                    </a:lnTo>
                    <a:lnTo>
                      <a:pt x="446" y="347"/>
                    </a:lnTo>
                    <a:lnTo>
                      <a:pt x="394" y="396"/>
                    </a:lnTo>
                    <a:lnTo>
                      <a:pt x="345" y="449"/>
                    </a:lnTo>
                    <a:lnTo>
                      <a:pt x="301" y="505"/>
                    </a:lnTo>
                    <a:lnTo>
                      <a:pt x="261" y="564"/>
                    </a:lnTo>
                    <a:lnTo>
                      <a:pt x="226" y="626"/>
                    </a:lnTo>
                    <a:lnTo>
                      <a:pt x="195" y="692"/>
                    </a:lnTo>
                    <a:lnTo>
                      <a:pt x="170" y="759"/>
                    </a:lnTo>
                    <a:lnTo>
                      <a:pt x="150" y="830"/>
                    </a:lnTo>
                    <a:lnTo>
                      <a:pt x="136" y="903"/>
                    </a:lnTo>
                    <a:lnTo>
                      <a:pt x="126" y="977"/>
                    </a:lnTo>
                    <a:lnTo>
                      <a:pt x="123" y="1053"/>
                    </a:lnTo>
                    <a:lnTo>
                      <a:pt x="126" y="1128"/>
                    </a:lnTo>
                    <a:lnTo>
                      <a:pt x="135" y="1202"/>
                    </a:lnTo>
                    <a:lnTo>
                      <a:pt x="149" y="1274"/>
                    </a:lnTo>
                    <a:lnTo>
                      <a:pt x="169" y="1343"/>
                    </a:lnTo>
                    <a:lnTo>
                      <a:pt x="193" y="1411"/>
                    </a:lnTo>
                    <a:lnTo>
                      <a:pt x="224" y="1477"/>
                    </a:lnTo>
                    <a:lnTo>
                      <a:pt x="258" y="1539"/>
                    </a:lnTo>
                    <a:lnTo>
                      <a:pt x="298" y="1598"/>
                    </a:lnTo>
                    <a:lnTo>
                      <a:pt x="342" y="1655"/>
                    </a:lnTo>
                    <a:lnTo>
                      <a:pt x="391" y="1708"/>
                    </a:lnTo>
                    <a:lnTo>
                      <a:pt x="442" y="1756"/>
                    </a:lnTo>
                    <a:lnTo>
                      <a:pt x="499" y="1802"/>
                    </a:lnTo>
                    <a:lnTo>
                      <a:pt x="558" y="1842"/>
                    </a:lnTo>
                    <a:lnTo>
                      <a:pt x="621" y="1878"/>
                    </a:lnTo>
                    <a:lnTo>
                      <a:pt x="689" y="1910"/>
                    </a:lnTo>
                    <a:lnTo>
                      <a:pt x="758" y="1936"/>
                    </a:lnTo>
                    <a:lnTo>
                      <a:pt x="772" y="1942"/>
                    </a:lnTo>
                    <a:lnTo>
                      <a:pt x="784" y="1953"/>
                    </a:lnTo>
                    <a:lnTo>
                      <a:pt x="793" y="1965"/>
                    </a:lnTo>
                    <a:lnTo>
                      <a:pt x="799" y="1979"/>
                    </a:lnTo>
                    <a:lnTo>
                      <a:pt x="800" y="1994"/>
                    </a:lnTo>
                    <a:lnTo>
                      <a:pt x="800" y="2107"/>
                    </a:lnTo>
                    <a:lnTo>
                      <a:pt x="1293" y="2107"/>
                    </a:lnTo>
                    <a:lnTo>
                      <a:pt x="1293" y="1994"/>
                    </a:lnTo>
                    <a:lnTo>
                      <a:pt x="1294" y="1979"/>
                    </a:lnTo>
                    <a:lnTo>
                      <a:pt x="1300" y="1965"/>
                    </a:lnTo>
                    <a:lnTo>
                      <a:pt x="1309" y="1953"/>
                    </a:lnTo>
                    <a:lnTo>
                      <a:pt x="1321" y="1942"/>
                    </a:lnTo>
                    <a:lnTo>
                      <a:pt x="1335" y="1936"/>
                    </a:lnTo>
                    <a:lnTo>
                      <a:pt x="1404" y="1910"/>
                    </a:lnTo>
                    <a:lnTo>
                      <a:pt x="1471" y="1878"/>
                    </a:lnTo>
                    <a:lnTo>
                      <a:pt x="1534" y="1842"/>
                    </a:lnTo>
                    <a:lnTo>
                      <a:pt x="1594" y="1802"/>
                    </a:lnTo>
                    <a:lnTo>
                      <a:pt x="1651" y="1756"/>
                    </a:lnTo>
                    <a:lnTo>
                      <a:pt x="1702" y="1708"/>
                    </a:lnTo>
                    <a:lnTo>
                      <a:pt x="1751" y="1655"/>
                    </a:lnTo>
                    <a:lnTo>
                      <a:pt x="1795" y="1598"/>
                    </a:lnTo>
                    <a:lnTo>
                      <a:pt x="1835" y="1539"/>
                    </a:lnTo>
                    <a:lnTo>
                      <a:pt x="1869" y="1477"/>
                    </a:lnTo>
                    <a:lnTo>
                      <a:pt x="1900" y="1411"/>
                    </a:lnTo>
                    <a:lnTo>
                      <a:pt x="1924" y="1343"/>
                    </a:lnTo>
                    <a:lnTo>
                      <a:pt x="1944" y="1274"/>
                    </a:lnTo>
                    <a:lnTo>
                      <a:pt x="1958" y="1202"/>
                    </a:lnTo>
                    <a:lnTo>
                      <a:pt x="1967" y="1128"/>
                    </a:lnTo>
                    <a:lnTo>
                      <a:pt x="1970" y="1053"/>
                    </a:lnTo>
                    <a:lnTo>
                      <a:pt x="1967" y="977"/>
                    </a:lnTo>
                    <a:lnTo>
                      <a:pt x="1957" y="903"/>
                    </a:lnTo>
                    <a:lnTo>
                      <a:pt x="1943" y="830"/>
                    </a:lnTo>
                    <a:lnTo>
                      <a:pt x="1923" y="759"/>
                    </a:lnTo>
                    <a:lnTo>
                      <a:pt x="1898" y="692"/>
                    </a:lnTo>
                    <a:lnTo>
                      <a:pt x="1867" y="626"/>
                    </a:lnTo>
                    <a:lnTo>
                      <a:pt x="1831" y="564"/>
                    </a:lnTo>
                    <a:lnTo>
                      <a:pt x="1792" y="505"/>
                    </a:lnTo>
                    <a:lnTo>
                      <a:pt x="1747" y="449"/>
                    </a:lnTo>
                    <a:lnTo>
                      <a:pt x="1699" y="396"/>
                    </a:lnTo>
                    <a:lnTo>
                      <a:pt x="1647" y="347"/>
                    </a:lnTo>
                    <a:lnTo>
                      <a:pt x="1591" y="303"/>
                    </a:lnTo>
                    <a:lnTo>
                      <a:pt x="1532" y="263"/>
                    </a:lnTo>
                    <a:lnTo>
                      <a:pt x="1470" y="228"/>
                    </a:lnTo>
                    <a:lnTo>
                      <a:pt x="1405" y="197"/>
                    </a:lnTo>
                    <a:lnTo>
                      <a:pt x="1338" y="171"/>
                    </a:lnTo>
                    <a:lnTo>
                      <a:pt x="1268" y="151"/>
                    </a:lnTo>
                    <a:lnTo>
                      <a:pt x="1197" y="136"/>
                    </a:lnTo>
                    <a:lnTo>
                      <a:pt x="1122" y="127"/>
                    </a:lnTo>
                    <a:lnTo>
                      <a:pt x="1045" y="123"/>
                    </a:lnTo>
                    <a:close/>
                    <a:moveTo>
                      <a:pt x="1045" y="0"/>
                    </a:moveTo>
                    <a:lnTo>
                      <a:pt x="1128" y="3"/>
                    </a:lnTo>
                    <a:lnTo>
                      <a:pt x="1208" y="12"/>
                    </a:lnTo>
                    <a:lnTo>
                      <a:pt x="1286" y="27"/>
                    </a:lnTo>
                    <a:lnTo>
                      <a:pt x="1362" y="48"/>
                    </a:lnTo>
                    <a:lnTo>
                      <a:pt x="1436" y="75"/>
                    </a:lnTo>
                    <a:lnTo>
                      <a:pt x="1506" y="106"/>
                    </a:lnTo>
                    <a:lnTo>
                      <a:pt x="1574" y="143"/>
                    </a:lnTo>
                    <a:lnTo>
                      <a:pt x="1639" y="186"/>
                    </a:lnTo>
                    <a:lnTo>
                      <a:pt x="1700" y="231"/>
                    </a:lnTo>
                    <a:lnTo>
                      <a:pt x="1759" y="282"/>
                    </a:lnTo>
                    <a:lnTo>
                      <a:pt x="1813" y="337"/>
                    </a:lnTo>
                    <a:lnTo>
                      <a:pt x="1863" y="395"/>
                    </a:lnTo>
                    <a:lnTo>
                      <a:pt x="1909" y="456"/>
                    </a:lnTo>
                    <a:lnTo>
                      <a:pt x="1950" y="522"/>
                    </a:lnTo>
                    <a:lnTo>
                      <a:pt x="1987" y="590"/>
                    </a:lnTo>
                    <a:lnTo>
                      <a:pt x="2018" y="662"/>
                    </a:lnTo>
                    <a:lnTo>
                      <a:pt x="2044" y="736"/>
                    </a:lnTo>
                    <a:lnTo>
                      <a:pt x="2065" y="812"/>
                    </a:lnTo>
                    <a:lnTo>
                      <a:pt x="2081" y="890"/>
                    </a:lnTo>
                    <a:lnTo>
                      <a:pt x="2090" y="971"/>
                    </a:lnTo>
                    <a:lnTo>
                      <a:pt x="2093" y="1053"/>
                    </a:lnTo>
                    <a:lnTo>
                      <a:pt x="2091" y="1130"/>
                    </a:lnTo>
                    <a:lnTo>
                      <a:pt x="2082" y="1206"/>
                    </a:lnTo>
                    <a:lnTo>
                      <a:pt x="2069" y="1281"/>
                    </a:lnTo>
                    <a:lnTo>
                      <a:pt x="2050" y="1354"/>
                    </a:lnTo>
                    <a:lnTo>
                      <a:pt x="2027" y="1425"/>
                    </a:lnTo>
                    <a:lnTo>
                      <a:pt x="1998" y="1493"/>
                    </a:lnTo>
                    <a:lnTo>
                      <a:pt x="1965" y="1559"/>
                    </a:lnTo>
                    <a:lnTo>
                      <a:pt x="1928" y="1622"/>
                    </a:lnTo>
                    <a:lnTo>
                      <a:pt x="1886" y="1684"/>
                    </a:lnTo>
                    <a:lnTo>
                      <a:pt x="1840" y="1741"/>
                    </a:lnTo>
                    <a:lnTo>
                      <a:pt x="1789" y="1796"/>
                    </a:lnTo>
                    <a:lnTo>
                      <a:pt x="1736" y="1846"/>
                    </a:lnTo>
                    <a:lnTo>
                      <a:pt x="1678" y="1893"/>
                    </a:lnTo>
                    <a:lnTo>
                      <a:pt x="1617" y="1936"/>
                    </a:lnTo>
                    <a:lnTo>
                      <a:pt x="1553" y="1975"/>
                    </a:lnTo>
                    <a:lnTo>
                      <a:pt x="1486" y="2009"/>
                    </a:lnTo>
                    <a:lnTo>
                      <a:pt x="1416" y="2039"/>
                    </a:lnTo>
                    <a:lnTo>
                      <a:pt x="1416" y="2603"/>
                    </a:lnTo>
                    <a:lnTo>
                      <a:pt x="1413" y="2623"/>
                    </a:lnTo>
                    <a:lnTo>
                      <a:pt x="1404" y="2640"/>
                    </a:lnTo>
                    <a:lnTo>
                      <a:pt x="1391" y="2652"/>
                    </a:lnTo>
                    <a:lnTo>
                      <a:pt x="1374" y="2662"/>
                    </a:lnTo>
                    <a:lnTo>
                      <a:pt x="1354" y="2665"/>
                    </a:lnTo>
                    <a:lnTo>
                      <a:pt x="1293" y="2665"/>
                    </a:lnTo>
                    <a:lnTo>
                      <a:pt x="1293" y="2789"/>
                    </a:lnTo>
                    <a:lnTo>
                      <a:pt x="1290" y="2809"/>
                    </a:lnTo>
                    <a:lnTo>
                      <a:pt x="1280" y="2826"/>
                    </a:lnTo>
                    <a:lnTo>
                      <a:pt x="1268" y="2838"/>
                    </a:lnTo>
                    <a:lnTo>
                      <a:pt x="1251" y="2848"/>
                    </a:lnTo>
                    <a:lnTo>
                      <a:pt x="1231" y="2851"/>
                    </a:lnTo>
                    <a:lnTo>
                      <a:pt x="862" y="2851"/>
                    </a:lnTo>
                    <a:lnTo>
                      <a:pt x="842" y="2848"/>
                    </a:lnTo>
                    <a:lnTo>
                      <a:pt x="825" y="2838"/>
                    </a:lnTo>
                    <a:lnTo>
                      <a:pt x="812" y="2826"/>
                    </a:lnTo>
                    <a:lnTo>
                      <a:pt x="803" y="2809"/>
                    </a:lnTo>
                    <a:lnTo>
                      <a:pt x="800" y="2789"/>
                    </a:lnTo>
                    <a:lnTo>
                      <a:pt x="800" y="2665"/>
                    </a:lnTo>
                    <a:lnTo>
                      <a:pt x="739" y="2665"/>
                    </a:lnTo>
                    <a:lnTo>
                      <a:pt x="719" y="2662"/>
                    </a:lnTo>
                    <a:lnTo>
                      <a:pt x="702" y="2652"/>
                    </a:lnTo>
                    <a:lnTo>
                      <a:pt x="689" y="2640"/>
                    </a:lnTo>
                    <a:lnTo>
                      <a:pt x="680" y="2623"/>
                    </a:lnTo>
                    <a:lnTo>
                      <a:pt x="677" y="2603"/>
                    </a:lnTo>
                    <a:lnTo>
                      <a:pt x="677" y="2039"/>
                    </a:lnTo>
                    <a:lnTo>
                      <a:pt x="607" y="2009"/>
                    </a:lnTo>
                    <a:lnTo>
                      <a:pt x="540" y="1975"/>
                    </a:lnTo>
                    <a:lnTo>
                      <a:pt x="476" y="1936"/>
                    </a:lnTo>
                    <a:lnTo>
                      <a:pt x="415" y="1893"/>
                    </a:lnTo>
                    <a:lnTo>
                      <a:pt x="357" y="1846"/>
                    </a:lnTo>
                    <a:lnTo>
                      <a:pt x="303" y="1796"/>
                    </a:lnTo>
                    <a:lnTo>
                      <a:pt x="253" y="1741"/>
                    </a:lnTo>
                    <a:lnTo>
                      <a:pt x="207" y="1684"/>
                    </a:lnTo>
                    <a:lnTo>
                      <a:pt x="165" y="1622"/>
                    </a:lnTo>
                    <a:lnTo>
                      <a:pt x="128" y="1559"/>
                    </a:lnTo>
                    <a:lnTo>
                      <a:pt x="95" y="1493"/>
                    </a:lnTo>
                    <a:lnTo>
                      <a:pt x="66" y="1425"/>
                    </a:lnTo>
                    <a:lnTo>
                      <a:pt x="43" y="1354"/>
                    </a:lnTo>
                    <a:lnTo>
                      <a:pt x="24" y="1281"/>
                    </a:lnTo>
                    <a:lnTo>
                      <a:pt x="11" y="1206"/>
                    </a:lnTo>
                    <a:lnTo>
                      <a:pt x="2" y="1130"/>
                    </a:lnTo>
                    <a:lnTo>
                      <a:pt x="0" y="1053"/>
                    </a:lnTo>
                    <a:lnTo>
                      <a:pt x="3" y="971"/>
                    </a:lnTo>
                    <a:lnTo>
                      <a:pt x="12" y="890"/>
                    </a:lnTo>
                    <a:lnTo>
                      <a:pt x="27" y="812"/>
                    </a:lnTo>
                    <a:lnTo>
                      <a:pt x="48" y="736"/>
                    </a:lnTo>
                    <a:lnTo>
                      <a:pt x="75" y="662"/>
                    </a:lnTo>
                    <a:lnTo>
                      <a:pt x="106" y="590"/>
                    </a:lnTo>
                    <a:lnTo>
                      <a:pt x="143" y="522"/>
                    </a:lnTo>
                    <a:lnTo>
                      <a:pt x="184" y="456"/>
                    </a:lnTo>
                    <a:lnTo>
                      <a:pt x="230" y="395"/>
                    </a:lnTo>
                    <a:lnTo>
                      <a:pt x="280" y="337"/>
                    </a:lnTo>
                    <a:lnTo>
                      <a:pt x="334" y="282"/>
                    </a:lnTo>
                    <a:lnTo>
                      <a:pt x="393" y="231"/>
                    </a:lnTo>
                    <a:lnTo>
                      <a:pt x="454" y="186"/>
                    </a:lnTo>
                    <a:lnTo>
                      <a:pt x="519" y="143"/>
                    </a:lnTo>
                    <a:lnTo>
                      <a:pt x="587" y="106"/>
                    </a:lnTo>
                    <a:lnTo>
                      <a:pt x="657" y="75"/>
                    </a:lnTo>
                    <a:lnTo>
                      <a:pt x="731" y="48"/>
                    </a:lnTo>
                    <a:lnTo>
                      <a:pt x="807" y="27"/>
                    </a:lnTo>
                    <a:lnTo>
                      <a:pt x="885" y="12"/>
                    </a:lnTo>
                    <a:lnTo>
                      <a:pt x="965" y="3"/>
                    </a:lnTo>
                    <a:lnTo>
                      <a:pt x="104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85" name="Freeform 42"/>
              <p:cNvSpPr>
                <a:spLocks/>
              </p:cNvSpPr>
              <p:nvPr/>
            </p:nvSpPr>
            <p:spPr bwMode="auto">
              <a:xfrm>
                <a:off x="5165927" y="4813369"/>
                <a:ext cx="22970" cy="67819"/>
              </a:xfrm>
              <a:custGeom>
                <a:avLst/>
                <a:gdLst>
                  <a:gd name="T0" fmla="*/ 60 w 123"/>
                  <a:gd name="T1" fmla="*/ 0 h 372"/>
                  <a:gd name="T2" fmla="*/ 81 w 123"/>
                  <a:gd name="T3" fmla="*/ 3 h 372"/>
                  <a:gd name="T4" fmla="*/ 98 w 123"/>
                  <a:gd name="T5" fmla="*/ 12 h 372"/>
                  <a:gd name="T6" fmla="*/ 111 w 123"/>
                  <a:gd name="T7" fmla="*/ 26 h 372"/>
                  <a:gd name="T8" fmla="*/ 120 w 123"/>
                  <a:gd name="T9" fmla="*/ 43 h 372"/>
                  <a:gd name="T10" fmla="*/ 123 w 123"/>
                  <a:gd name="T11" fmla="*/ 62 h 372"/>
                  <a:gd name="T12" fmla="*/ 123 w 123"/>
                  <a:gd name="T13" fmla="*/ 310 h 372"/>
                  <a:gd name="T14" fmla="*/ 120 w 123"/>
                  <a:gd name="T15" fmla="*/ 330 h 372"/>
                  <a:gd name="T16" fmla="*/ 111 w 123"/>
                  <a:gd name="T17" fmla="*/ 347 h 372"/>
                  <a:gd name="T18" fmla="*/ 98 w 123"/>
                  <a:gd name="T19" fmla="*/ 359 h 372"/>
                  <a:gd name="T20" fmla="*/ 81 w 123"/>
                  <a:gd name="T21" fmla="*/ 369 h 372"/>
                  <a:gd name="T22" fmla="*/ 60 w 123"/>
                  <a:gd name="T23" fmla="*/ 372 h 372"/>
                  <a:gd name="T24" fmla="*/ 42 w 123"/>
                  <a:gd name="T25" fmla="*/ 369 h 372"/>
                  <a:gd name="T26" fmla="*/ 25 w 123"/>
                  <a:gd name="T27" fmla="*/ 359 h 372"/>
                  <a:gd name="T28" fmla="*/ 12 w 123"/>
                  <a:gd name="T29" fmla="*/ 347 h 372"/>
                  <a:gd name="T30" fmla="*/ 3 w 123"/>
                  <a:gd name="T31" fmla="*/ 330 h 372"/>
                  <a:gd name="T32" fmla="*/ 0 w 123"/>
                  <a:gd name="T33" fmla="*/ 310 h 372"/>
                  <a:gd name="T34" fmla="*/ 0 w 123"/>
                  <a:gd name="T35" fmla="*/ 62 h 372"/>
                  <a:gd name="T36" fmla="*/ 3 w 123"/>
                  <a:gd name="T37" fmla="*/ 43 h 372"/>
                  <a:gd name="T38" fmla="*/ 12 w 123"/>
                  <a:gd name="T39" fmla="*/ 26 h 372"/>
                  <a:gd name="T40" fmla="*/ 25 w 123"/>
                  <a:gd name="T41" fmla="*/ 12 h 372"/>
                  <a:gd name="T42" fmla="*/ 42 w 123"/>
                  <a:gd name="T43" fmla="*/ 3 h 372"/>
                  <a:gd name="T44" fmla="*/ 60 w 123"/>
                  <a:gd name="T45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3" h="372">
                    <a:moveTo>
                      <a:pt x="60" y="0"/>
                    </a:moveTo>
                    <a:lnTo>
                      <a:pt x="81" y="3"/>
                    </a:lnTo>
                    <a:lnTo>
                      <a:pt x="98" y="12"/>
                    </a:lnTo>
                    <a:lnTo>
                      <a:pt x="111" y="26"/>
                    </a:lnTo>
                    <a:lnTo>
                      <a:pt x="120" y="43"/>
                    </a:lnTo>
                    <a:lnTo>
                      <a:pt x="123" y="62"/>
                    </a:lnTo>
                    <a:lnTo>
                      <a:pt x="123" y="310"/>
                    </a:lnTo>
                    <a:lnTo>
                      <a:pt x="120" y="330"/>
                    </a:lnTo>
                    <a:lnTo>
                      <a:pt x="111" y="347"/>
                    </a:lnTo>
                    <a:lnTo>
                      <a:pt x="98" y="359"/>
                    </a:lnTo>
                    <a:lnTo>
                      <a:pt x="81" y="369"/>
                    </a:lnTo>
                    <a:lnTo>
                      <a:pt x="60" y="372"/>
                    </a:lnTo>
                    <a:lnTo>
                      <a:pt x="42" y="369"/>
                    </a:lnTo>
                    <a:lnTo>
                      <a:pt x="25" y="359"/>
                    </a:lnTo>
                    <a:lnTo>
                      <a:pt x="12" y="347"/>
                    </a:lnTo>
                    <a:lnTo>
                      <a:pt x="3" y="330"/>
                    </a:lnTo>
                    <a:lnTo>
                      <a:pt x="0" y="310"/>
                    </a:lnTo>
                    <a:lnTo>
                      <a:pt x="0" y="62"/>
                    </a:lnTo>
                    <a:lnTo>
                      <a:pt x="3" y="43"/>
                    </a:lnTo>
                    <a:lnTo>
                      <a:pt x="12" y="26"/>
                    </a:lnTo>
                    <a:lnTo>
                      <a:pt x="25" y="12"/>
                    </a:lnTo>
                    <a:lnTo>
                      <a:pt x="42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86" name="Freeform 43"/>
              <p:cNvSpPr>
                <a:spLocks/>
              </p:cNvSpPr>
              <p:nvPr/>
            </p:nvSpPr>
            <p:spPr bwMode="auto">
              <a:xfrm>
                <a:off x="5390163" y="5084643"/>
                <a:ext cx="67819" cy="22971"/>
              </a:xfrm>
              <a:custGeom>
                <a:avLst/>
                <a:gdLst>
                  <a:gd name="T0" fmla="*/ 60 w 369"/>
                  <a:gd name="T1" fmla="*/ 0 h 123"/>
                  <a:gd name="T2" fmla="*/ 307 w 369"/>
                  <a:gd name="T3" fmla="*/ 0 h 123"/>
                  <a:gd name="T4" fmla="*/ 326 w 369"/>
                  <a:gd name="T5" fmla="*/ 3 h 123"/>
                  <a:gd name="T6" fmla="*/ 344 w 369"/>
                  <a:gd name="T7" fmla="*/ 11 h 123"/>
                  <a:gd name="T8" fmla="*/ 356 w 369"/>
                  <a:gd name="T9" fmla="*/ 25 h 123"/>
                  <a:gd name="T10" fmla="*/ 366 w 369"/>
                  <a:gd name="T11" fmla="*/ 42 h 123"/>
                  <a:gd name="T12" fmla="*/ 369 w 369"/>
                  <a:gd name="T13" fmla="*/ 61 h 123"/>
                  <a:gd name="T14" fmla="*/ 366 w 369"/>
                  <a:gd name="T15" fmla="*/ 81 h 123"/>
                  <a:gd name="T16" fmla="*/ 356 w 369"/>
                  <a:gd name="T17" fmla="*/ 98 h 123"/>
                  <a:gd name="T18" fmla="*/ 344 w 369"/>
                  <a:gd name="T19" fmla="*/ 112 h 123"/>
                  <a:gd name="T20" fmla="*/ 326 w 369"/>
                  <a:gd name="T21" fmla="*/ 120 h 123"/>
                  <a:gd name="T22" fmla="*/ 307 w 369"/>
                  <a:gd name="T23" fmla="*/ 123 h 123"/>
                  <a:gd name="T24" fmla="*/ 60 w 369"/>
                  <a:gd name="T25" fmla="*/ 123 h 123"/>
                  <a:gd name="T26" fmla="*/ 42 w 369"/>
                  <a:gd name="T27" fmla="*/ 120 h 123"/>
                  <a:gd name="T28" fmla="*/ 25 w 369"/>
                  <a:gd name="T29" fmla="*/ 112 h 123"/>
                  <a:gd name="T30" fmla="*/ 11 w 369"/>
                  <a:gd name="T31" fmla="*/ 98 h 123"/>
                  <a:gd name="T32" fmla="*/ 3 w 369"/>
                  <a:gd name="T33" fmla="*/ 81 h 123"/>
                  <a:gd name="T34" fmla="*/ 0 w 369"/>
                  <a:gd name="T35" fmla="*/ 61 h 123"/>
                  <a:gd name="T36" fmla="*/ 3 w 369"/>
                  <a:gd name="T37" fmla="*/ 42 h 123"/>
                  <a:gd name="T38" fmla="*/ 11 w 369"/>
                  <a:gd name="T39" fmla="*/ 25 h 123"/>
                  <a:gd name="T40" fmla="*/ 25 w 369"/>
                  <a:gd name="T41" fmla="*/ 11 h 123"/>
                  <a:gd name="T42" fmla="*/ 42 w 369"/>
                  <a:gd name="T43" fmla="*/ 3 h 123"/>
                  <a:gd name="T44" fmla="*/ 60 w 369"/>
                  <a:gd name="T4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9" h="123">
                    <a:moveTo>
                      <a:pt x="60" y="0"/>
                    </a:moveTo>
                    <a:lnTo>
                      <a:pt x="307" y="0"/>
                    </a:lnTo>
                    <a:lnTo>
                      <a:pt x="326" y="3"/>
                    </a:lnTo>
                    <a:lnTo>
                      <a:pt x="344" y="11"/>
                    </a:lnTo>
                    <a:lnTo>
                      <a:pt x="356" y="25"/>
                    </a:lnTo>
                    <a:lnTo>
                      <a:pt x="366" y="42"/>
                    </a:lnTo>
                    <a:lnTo>
                      <a:pt x="369" y="61"/>
                    </a:lnTo>
                    <a:lnTo>
                      <a:pt x="366" y="81"/>
                    </a:lnTo>
                    <a:lnTo>
                      <a:pt x="356" y="98"/>
                    </a:lnTo>
                    <a:lnTo>
                      <a:pt x="344" y="112"/>
                    </a:lnTo>
                    <a:lnTo>
                      <a:pt x="326" y="120"/>
                    </a:lnTo>
                    <a:lnTo>
                      <a:pt x="307" y="123"/>
                    </a:lnTo>
                    <a:lnTo>
                      <a:pt x="60" y="123"/>
                    </a:lnTo>
                    <a:lnTo>
                      <a:pt x="42" y="120"/>
                    </a:lnTo>
                    <a:lnTo>
                      <a:pt x="25" y="112"/>
                    </a:lnTo>
                    <a:lnTo>
                      <a:pt x="11" y="98"/>
                    </a:lnTo>
                    <a:lnTo>
                      <a:pt x="3" y="81"/>
                    </a:lnTo>
                    <a:lnTo>
                      <a:pt x="0" y="61"/>
                    </a:lnTo>
                    <a:lnTo>
                      <a:pt x="3" y="42"/>
                    </a:lnTo>
                    <a:lnTo>
                      <a:pt x="11" y="25"/>
                    </a:lnTo>
                    <a:lnTo>
                      <a:pt x="25" y="11"/>
                    </a:lnTo>
                    <a:lnTo>
                      <a:pt x="42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87" name="Freeform 44"/>
              <p:cNvSpPr>
                <a:spLocks/>
              </p:cNvSpPr>
              <p:nvPr/>
            </p:nvSpPr>
            <p:spPr bwMode="auto">
              <a:xfrm>
                <a:off x="4896840" y="5084643"/>
                <a:ext cx="66724" cy="22971"/>
              </a:xfrm>
              <a:custGeom>
                <a:avLst/>
                <a:gdLst>
                  <a:gd name="T0" fmla="*/ 62 w 369"/>
                  <a:gd name="T1" fmla="*/ 0 h 123"/>
                  <a:gd name="T2" fmla="*/ 308 w 369"/>
                  <a:gd name="T3" fmla="*/ 0 h 123"/>
                  <a:gd name="T4" fmla="*/ 327 w 369"/>
                  <a:gd name="T5" fmla="*/ 3 h 123"/>
                  <a:gd name="T6" fmla="*/ 344 w 369"/>
                  <a:gd name="T7" fmla="*/ 11 h 123"/>
                  <a:gd name="T8" fmla="*/ 358 w 369"/>
                  <a:gd name="T9" fmla="*/ 25 h 123"/>
                  <a:gd name="T10" fmla="*/ 366 w 369"/>
                  <a:gd name="T11" fmla="*/ 42 h 123"/>
                  <a:gd name="T12" fmla="*/ 369 w 369"/>
                  <a:gd name="T13" fmla="*/ 61 h 123"/>
                  <a:gd name="T14" fmla="*/ 366 w 369"/>
                  <a:gd name="T15" fmla="*/ 81 h 123"/>
                  <a:gd name="T16" fmla="*/ 358 w 369"/>
                  <a:gd name="T17" fmla="*/ 98 h 123"/>
                  <a:gd name="T18" fmla="*/ 344 w 369"/>
                  <a:gd name="T19" fmla="*/ 112 h 123"/>
                  <a:gd name="T20" fmla="*/ 327 w 369"/>
                  <a:gd name="T21" fmla="*/ 120 h 123"/>
                  <a:gd name="T22" fmla="*/ 308 w 369"/>
                  <a:gd name="T23" fmla="*/ 123 h 123"/>
                  <a:gd name="T24" fmla="*/ 62 w 369"/>
                  <a:gd name="T25" fmla="*/ 123 h 123"/>
                  <a:gd name="T26" fmla="*/ 43 w 369"/>
                  <a:gd name="T27" fmla="*/ 120 h 123"/>
                  <a:gd name="T28" fmla="*/ 25 w 369"/>
                  <a:gd name="T29" fmla="*/ 112 h 123"/>
                  <a:gd name="T30" fmla="*/ 13 w 369"/>
                  <a:gd name="T31" fmla="*/ 98 h 123"/>
                  <a:gd name="T32" fmla="*/ 3 w 369"/>
                  <a:gd name="T33" fmla="*/ 81 h 123"/>
                  <a:gd name="T34" fmla="*/ 0 w 369"/>
                  <a:gd name="T35" fmla="*/ 61 h 123"/>
                  <a:gd name="T36" fmla="*/ 3 w 369"/>
                  <a:gd name="T37" fmla="*/ 42 h 123"/>
                  <a:gd name="T38" fmla="*/ 13 w 369"/>
                  <a:gd name="T39" fmla="*/ 25 h 123"/>
                  <a:gd name="T40" fmla="*/ 25 w 369"/>
                  <a:gd name="T41" fmla="*/ 11 h 123"/>
                  <a:gd name="T42" fmla="*/ 43 w 369"/>
                  <a:gd name="T43" fmla="*/ 3 h 123"/>
                  <a:gd name="T44" fmla="*/ 62 w 369"/>
                  <a:gd name="T4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9" h="123">
                    <a:moveTo>
                      <a:pt x="62" y="0"/>
                    </a:moveTo>
                    <a:lnTo>
                      <a:pt x="308" y="0"/>
                    </a:lnTo>
                    <a:lnTo>
                      <a:pt x="327" y="3"/>
                    </a:lnTo>
                    <a:lnTo>
                      <a:pt x="344" y="11"/>
                    </a:lnTo>
                    <a:lnTo>
                      <a:pt x="358" y="25"/>
                    </a:lnTo>
                    <a:lnTo>
                      <a:pt x="366" y="42"/>
                    </a:lnTo>
                    <a:lnTo>
                      <a:pt x="369" y="61"/>
                    </a:lnTo>
                    <a:lnTo>
                      <a:pt x="366" y="81"/>
                    </a:lnTo>
                    <a:lnTo>
                      <a:pt x="358" y="98"/>
                    </a:lnTo>
                    <a:lnTo>
                      <a:pt x="344" y="112"/>
                    </a:lnTo>
                    <a:lnTo>
                      <a:pt x="327" y="120"/>
                    </a:lnTo>
                    <a:lnTo>
                      <a:pt x="308" y="123"/>
                    </a:lnTo>
                    <a:lnTo>
                      <a:pt x="62" y="123"/>
                    </a:lnTo>
                    <a:lnTo>
                      <a:pt x="43" y="120"/>
                    </a:lnTo>
                    <a:lnTo>
                      <a:pt x="25" y="112"/>
                    </a:lnTo>
                    <a:lnTo>
                      <a:pt x="13" y="98"/>
                    </a:lnTo>
                    <a:lnTo>
                      <a:pt x="3" y="81"/>
                    </a:lnTo>
                    <a:lnTo>
                      <a:pt x="0" y="61"/>
                    </a:lnTo>
                    <a:lnTo>
                      <a:pt x="3" y="42"/>
                    </a:lnTo>
                    <a:lnTo>
                      <a:pt x="13" y="25"/>
                    </a:lnTo>
                    <a:lnTo>
                      <a:pt x="25" y="11"/>
                    </a:lnTo>
                    <a:lnTo>
                      <a:pt x="43" y="3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88" name="Freeform 45"/>
              <p:cNvSpPr>
                <a:spLocks/>
              </p:cNvSpPr>
              <p:nvPr/>
            </p:nvSpPr>
            <p:spPr bwMode="auto">
              <a:xfrm>
                <a:off x="5324534" y="4893223"/>
                <a:ext cx="54692" cy="54692"/>
              </a:xfrm>
              <a:custGeom>
                <a:avLst/>
                <a:gdLst>
                  <a:gd name="T0" fmla="*/ 236 w 297"/>
                  <a:gd name="T1" fmla="*/ 0 h 298"/>
                  <a:gd name="T2" fmla="*/ 250 w 297"/>
                  <a:gd name="T3" fmla="*/ 2 h 298"/>
                  <a:gd name="T4" fmla="*/ 265 w 297"/>
                  <a:gd name="T5" fmla="*/ 8 h 298"/>
                  <a:gd name="T6" fmla="*/ 279 w 297"/>
                  <a:gd name="T7" fmla="*/ 18 h 298"/>
                  <a:gd name="T8" fmla="*/ 289 w 297"/>
                  <a:gd name="T9" fmla="*/ 31 h 298"/>
                  <a:gd name="T10" fmla="*/ 294 w 297"/>
                  <a:gd name="T11" fmla="*/ 46 h 298"/>
                  <a:gd name="T12" fmla="*/ 297 w 297"/>
                  <a:gd name="T13" fmla="*/ 62 h 298"/>
                  <a:gd name="T14" fmla="*/ 294 w 297"/>
                  <a:gd name="T15" fmla="*/ 78 h 298"/>
                  <a:gd name="T16" fmla="*/ 289 w 297"/>
                  <a:gd name="T17" fmla="*/ 93 h 298"/>
                  <a:gd name="T18" fmla="*/ 279 w 297"/>
                  <a:gd name="T19" fmla="*/ 105 h 298"/>
                  <a:gd name="T20" fmla="*/ 105 w 297"/>
                  <a:gd name="T21" fmla="*/ 281 h 298"/>
                  <a:gd name="T22" fmla="*/ 92 w 297"/>
                  <a:gd name="T23" fmla="*/ 291 h 298"/>
                  <a:gd name="T24" fmla="*/ 77 w 297"/>
                  <a:gd name="T25" fmla="*/ 296 h 298"/>
                  <a:gd name="T26" fmla="*/ 62 w 297"/>
                  <a:gd name="T27" fmla="*/ 298 h 298"/>
                  <a:gd name="T28" fmla="*/ 46 w 297"/>
                  <a:gd name="T29" fmla="*/ 296 h 298"/>
                  <a:gd name="T30" fmla="*/ 31 w 297"/>
                  <a:gd name="T31" fmla="*/ 291 h 298"/>
                  <a:gd name="T32" fmla="*/ 17 w 297"/>
                  <a:gd name="T33" fmla="*/ 281 h 298"/>
                  <a:gd name="T34" fmla="*/ 8 w 297"/>
                  <a:gd name="T35" fmla="*/ 267 h 298"/>
                  <a:gd name="T36" fmla="*/ 2 w 297"/>
                  <a:gd name="T37" fmla="*/ 252 h 298"/>
                  <a:gd name="T38" fmla="*/ 0 w 297"/>
                  <a:gd name="T39" fmla="*/ 237 h 298"/>
                  <a:gd name="T40" fmla="*/ 2 w 297"/>
                  <a:gd name="T41" fmla="*/ 221 h 298"/>
                  <a:gd name="T42" fmla="*/ 8 w 297"/>
                  <a:gd name="T43" fmla="*/ 207 h 298"/>
                  <a:gd name="T44" fmla="*/ 17 w 297"/>
                  <a:gd name="T45" fmla="*/ 193 h 298"/>
                  <a:gd name="T46" fmla="*/ 192 w 297"/>
                  <a:gd name="T47" fmla="*/ 18 h 298"/>
                  <a:gd name="T48" fmla="*/ 205 w 297"/>
                  <a:gd name="T49" fmla="*/ 8 h 298"/>
                  <a:gd name="T50" fmla="*/ 220 w 297"/>
                  <a:gd name="T51" fmla="*/ 2 h 298"/>
                  <a:gd name="T52" fmla="*/ 236 w 297"/>
                  <a:gd name="T53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7" h="298">
                    <a:moveTo>
                      <a:pt x="236" y="0"/>
                    </a:moveTo>
                    <a:lnTo>
                      <a:pt x="250" y="2"/>
                    </a:lnTo>
                    <a:lnTo>
                      <a:pt x="265" y="8"/>
                    </a:lnTo>
                    <a:lnTo>
                      <a:pt x="279" y="18"/>
                    </a:lnTo>
                    <a:lnTo>
                      <a:pt x="289" y="31"/>
                    </a:lnTo>
                    <a:lnTo>
                      <a:pt x="294" y="46"/>
                    </a:lnTo>
                    <a:lnTo>
                      <a:pt x="297" y="62"/>
                    </a:lnTo>
                    <a:lnTo>
                      <a:pt x="294" y="78"/>
                    </a:lnTo>
                    <a:lnTo>
                      <a:pt x="289" y="93"/>
                    </a:lnTo>
                    <a:lnTo>
                      <a:pt x="279" y="105"/>
                    </a:lnTo>
                    <a:lnTo>
                      <a:pt x="105" y="281"/>
                    </a:lnTo>
                    <a:lnTo>
                      <a:pt x="92" y="291"/>
                    </a:lnTo>
                    <a:lnTo>
                      <a:pt x="77" y="296"/>
                    </a:lnTo>
                    <a:lnTo>
                      <a:pt x="62" y="298"/>
                    </a:lnTo>
                    <a:lnTo>
                      <a:pt x="46" y="296"/>
                    </a:lnTo>
                    <a:lnTo>
                      <a:pt x="31" y="291"/>
                    </a:lnTo>
                    <a:lnTo>
                      <a:pt x="17" y="281"/>
                    </a:lnTo>
                    <a:lnTo>
                      <a:pt x="8" y="267"/>
                    </a:lnTo>
                    <a:lnTo>
                      <a:pt x="2" y="252"/>
                    </a:lnTo>
                    <a:lnTo>
                      <a:pt x="0" y="237"/>
                    </a:lnTo>
                    <a:lnTo>
                      <a:pt x="2" y="221"/>
                    </a:lnTo>
                    <a:lnTo>
                      <a:pt x="8" y="207"/>
                    </a:lnTo>
                    <a:lnTo>
                      <a:pt x="17" y="193"/>
                    </a:lnTo>
                    <a:lnTo>
                      <a:pt x="192" y="18"/>
                    </a:lnTo>
                    <a:lnTo>
                      <a:pt x="205" y="8"/>
                    </a:lnTo>
                    <a:lnTo>
                      <a:pt x="220" y="2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89" name="Freeform 46"/>
              <p:cNvSpPr>
                <a:spLocks/>
              </p:cNvSpPr>
              <p:nvPr/>
            </p:nvSpPr>
            <p:spPr bwMode="auto">
              <a:xfrm>
                <a:off x="4975596" y="5244348"/>
                <a:ext cx="54692" cy="54692"/>
              </a:xfrm>
              <a:custGeom>
                <a:avLst/>
                <a:gdLst>
                  <a:gd name="T0" fmla="*/ 235 w 297"/>
                  <a:gd name="T1" fmla="*/ 0 h 300"/>
                  <a:gd name="T2" fmla="*/ 251 w 297"/>
                  <a:gd name="T3" fmla="*/ 3 h 300"/>
                  <a:gd name="T4" fmla="*/ 266 w 297"/>
                  <a:gd name="T5" fmla="*/ 9 h 300"/>
                  <a:gd name="T6" fmla="*/ 280 w 297"/>
                  <a:gd name="T7" fmla="*/ 19 h 300"/>
                  <a:gd name="T8" fmla="*/ 289 w 297"/>
                  <a:gd name="T9" fmla="*/ 32 h 300"/>
                  <a:gd name="T10" fmla="*/ 295 w 297"/>
                  <a:gd name="T11" fmla="*/ 47 h 300"/>
                  <a:gd name="T12" fmla="*/ 297 w 297"/>
                  <a:gd name="T13" fmla="*/ 63 h 300"/>
                  <a:gd name="T14" fmla="*/ 295 w 297"/>
                  <a:gd name="T15" fmla="*/ 79 h 300"/>
                  <a:gd name="T16" fmla="*/ 289 w 297"/>
                  <a:gd name="T17" fmla="*/ 93 h 300"/>
                  <a:gd name="T18" fmla="*/ 280 w 297"/>
                  <a:gd name="T19" fmla="*/ 106 h 300"/>
                  <a:gd name="T20" fmla="*/ 105 w 297"/>
                  <a:gd name="T21" fmla="*/ 281 h 300"/>
                  <a:gd name="T22" fmla="*/ 92 w 297"/>
                  <a:gd name="T23" fmla="*/ 292 h 300"/>
                  <a:gd name="T24" fmla="*/ 77 w 297"/>
                  <a:gd name="T25" fmla="*/ 298 h 300"/>
                  <a:gd name="T26" fmla="*/ 61 w 297"/>
                  <a:gd name="T27" fmla="*/ 300 h 300"/>
                  <a:gd name="T28" fmla="*/ 45 w 297"/>
                  <a:gd name="T29" fmla="*/ 298 h 300"/>
                  <a:gd name="T30" fmla="*/ 31 w 297"/>
                  <a:gd name="T31" fmla="*/ 292 h 300"/>
                  <a:gd name="T32" fmla="*/ 18 w 297"/>
                  <a:gd name="T33" fmla="*/ 281 h 300"/>
                  <a:gd name="T34" fmla="*/ 8 w 297"/>
                  <a:gd name="T35" fmla="*/ 269 h 300"/>
                  <a:gd name="T36" fmla="*/ 2 w 297"/>
                  <a:gd name="T37" fmla="*/ 254 h 300"/>
                  <a:gd name="T38" fmla="*/ 0 w 297"/>
                  <a:gd name="T39" fmla="*/ 238 h 300"/>
                  <a:gd name="T40" fmla="*/ 2 w 297"/>
                  <a:gd name="T41" fmla="*/ 222 h 300"/>
                  <a:gd name="T42" fmla="*/ 8 w 297"/>
                  <a:gd name="T43" fmla="*/ 207 h 300"/>
                  <a:gd name="T44" fmla="*/ 18 w 297"/>
                  <a:gd name="T45" fmla="*/ 195 h 300"/>
                  <a:gd name="T46" fmla="*/ 192 w 297"/>
                  <a:gd name="T47" fmla="*/ 19 h 300"/>
                  <a:gd name="T48" fmla="*/ 205 w 297"/>
                  <a:gd name="T49" fmla="*/ 9 h 300"/>
                  <a:gd name="T50" fmla="*/ 220 w 297"/>
                  <a:gd name="T51" fmla="*/ 3 h 300"/>
                  <a:gd name="T52" fmla="*/ 235 w 297"/>
                  <a:gd name="T53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7" h="300">
                    <a:moveTo>
                      <a:pt x="235" y="0"/>
                    </a:moveTo>
                    <a:lnTo>
                      <a:pt x="251" y="3"/>
                    </a:lnTo>
                    <a:lnTo>
                      <a:pt x="266" y="9"/>
                    </a:lnTo>
                    <a:lnTo>
                      <a:pt x="280" y="19"/>
                    </a:lnTo>
                    <a:lnTo>
                      <a:pt x="289" y="32"/>
                    </a:lnTo>
                    <a:lnTo>
                      <a:pt x="295" y="47"/>
                    </a:lnTo>
                    <a:lnTo>
                      <a:pt x="297" y="63"/>
                    </a:lnTo>
                    <a:lnTo>
                      <a:pt x="295" y="79"/>
                    </a:lnTo>
                    <a:lnTo>
                      <a:pt x="289" y="93"/>
                    </a:lnTo>
                    <a:lnTo>
                      <a:pt x="280" y="106"/>
                    </a:lnTo>
                    <a:lnTo>
                      <a:pt x="105" y="281"/>
                    </a:lnTo>
                    <a:lnTo>
                      <a:pt x="92" y="292"/>
                    </a:lnTo>
                    <a:lnTo>
                      <a:pt x="77" y="298"/>
                    </a:lnTo>
                    <a:lnTo>
                      <a:pt x="61" y="300"/>
                    </a:lnTo>
                    <a:lnTo>
                      <a:pt x="45" y="298"/>
                    </a:lnTo>
                    <a:lnTo>
                      <a:pt x="31" y="292"/>
                    </a:lnTo>
                    <a:lnTo>
                      <a:pt x="18" y="281"/>
                    </a:lnTo>
                    <a:lnTo>
                      <a:pt x="8" y="269"/>
                    </a:lnTo>
                    <a:lnTo>
                      <a:pt x="2" y="254"/>
                    </a:lnTo>
                    <a:lnTo>
                      <a:pt x="0" y="238"/>
                    </a:lnTo>
                    <a:lnTo>
                      <a:pt x="2" y="222"/>
                    </a:lnTo>
                    <a:lnTo>
                      <a:pt x="8" y="207"/>
                    </a:lnTo>
                    <a:lnTo>
                      <a:pt x="18" y="195"/>
                    </a:lnTo>
                    <a:lnTo>
                      <a:pt x="192" y="19"/>
                    </a:lnTo>
                    <a:lnTo>
                      <a:pt x="205" y="9"/>
                    </a:lnTo>
                    <a:lnTo>
                      <a:pt x="220" y="3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90" name="Freeform 47"/>
              <p:cNvSpPr>
                <a:spLocks/>
              </p:cNvSpPr>
              <p:nvPr/>
            </p:nvSpPr>
            <p:spPr bwMode="auto">
              <a:xfrm>
                <a:off x="5324534" y="5244349"/>
                <a:ext cx="54692" cy="54692"/>
              </a:xfrm>
              <a:custGeom>
                <a:avLst/>
                <a:gdLst>
                  <a:gd name="T0" fmla="*/ 62 w 297"/>
                  <a:gd name="T1" fmla="*/ 0 h 300"/>
                  <a:gd name="T2" fmla="*/ 77 w 297"/>
                  <a:gd name="T3" fmla="*/ 3 h 300"/>
                  <a:gd name="T4" fmla="*/ 92 w 297"/>
                  <a:gd name="T5" fmla="*/ 9 h 300"/>
                  <a:gd name="T6" fmla="*/ 105 w 297"/>
                  <a:gd name="T7" fmla="*/ 19 h 300"/>
                  <a:gd name="T8" fmla="*/ 279 w 297"/>
                  <a:gd name="T9" fmla="*/ 195 h 300"/>
                  <a:gd name="T10" fmla="*/ 289 w 297"/>
                  <a:gd name="T11" fmla="*/ 207 h 300"/>
                  <a:gd name="T12" fmla="*/ 294 w 297"/>
                  <a:gd name="T13" fmla="*/ 222 h 300"/>
                  <a:gd name="T14" fmla="*/ 297 w 297"/>
                  <a:gd name="T15" fmla="*/ 238 h 300"/>
                  <a:gd name="T16" fmla="*/ 294 w 297"/>
                  <a:gd name="T17" fmla="*/ 254 h 300"/>
                  <a:gd name="T18" fmla="*/ 289 w 297"/>
                  <a:gd name="T19" fmla="*/ 269 h 300"/>
                  <a:gd name="T20" fmla="*/ 279 w 297"/>
                  <a:gd name="T21" fmla="*/ 281 h 300"/>
                  <a:gd name="T22" fmla="*/ 266 w 297"/>
                  <a:gd name="T23" fmla="*/ 292 h 300"/>
                  <a:gd name="T24" fmla="*/ 251 w 297"/>
                  <a:gd name="T25" fmla="*/ 298 h 300"/>
                  <a:gd name="T26" fmla="*/ 236 w 297"/>
                  <a:gd name="T27" fmla="*/ 300 h 300"/>
                  <a:gd name="T28" fmla="*/ 220 w 297"/>
                  <a:gd name="T29" fmla="*/ 298 h 300"/>
                  <a:gd name="T30" fmla="*/ 205 w 297"/>
                  <a:gd name="T31" fmla="*/ 292 h 300"/>
                  <a:gd name="T32" fmla="*/ 192 w 297"/>
                  <a:gd name="T33" fmla="*/ 281 h 300"/>
                  <a:gd name="T34" fmla="*/ 17 w 297"/>
                  <a:gd name="T35" fmla="*/ 106 h 300"/>
                  <a:gd name="T36" fmla="*/ 8 w 297"/>
                  <a:gd name="T37" fmla="*/ 93 h 300"/>
                  <a:gd name="T38" fmla="*/ 2 w 297"/>
                  <a:gd name="T39" fmla="*/ 79 h 300"/>
                  <a:gd name="T40" fmla="*/ 0 w 297"/>
                  <a:gd name="T41" fmla="*/ 63 h 300"/>
                  <a:gd name="T42" fmla="*/ 2 w 297"/>
                  <a:gd name="T43" fmla="*/ 47 h 300"/>
                  <a:gd name="T44" fmla="*/ 8 w 297"/>
                  <a:gd name="T45" fmla="*/ 32 h 300"/>
                  <a:gd name="T46" fmla="*/ 17 w 297"/>
                  <a:gd name="T47" fmla="*/ 19 h 300"/>
                  <a:gd name="T48" fmla="*/ 31 w 297"/>
                  <a:gd name="T49" fmla="*/ 9 h 300"/>
                  <a:gd name="T50" fmla="*/ 46 w 297"/>
                  <a:gd name="T51" fmla="*/ 3 h 300"/>
                  <a:gd name="T52" fmla="*/ 62 w 297"/>
                  <a:gd name="T53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7" h="300">
                    <a:moveTo>
                      <a:pt x="62" y="0"/>
                    </a:moveTo>
                    <a:lnTo>
                      <a:pt x="77" y="3"/>
                    </a:lnTo>
                    <a:lnTo>
                      <a:pt x="92" y="9"/>
                    </a:lnTo>
                    <a:lnTo>
                      <a:pt x="105" y="19"/>
                    </a:lnTo>
                    <a:lnTo>
                      <a:pt x="279" y="195"/>
                    </a:lnTo>
                    <a:lnTo>
                      <a:pt x="289" y="207"/>
                    </a:lnTo>
                    <a:lnTo>
                      <a:pt x="294" y="222"/>
                    </a:lnTo>
                    <a:lnTo>
                      <a:pt x="297" y="238"/>
                    </a:lnTo>
                    <a:lnTo>
                      <a:pt x="294" y="254"/>
                    </a:lnTo>
                    <a:lnTo>
                      <a:pt x="289" y="269"/>
                    </a:lnTo>
                    <a:lnTo>
                      <a:pt x="279" y="281"/>
                    </a:lnTo>
                    <a:lnTo>
                      <a:pt x="266" y="292"/>
                    </a:lnTo>
                    <a:lnTo>
                      <a:pt x="251" y="298"/>
                    </a:lnTo>
                    <a:lnTo>
                      <a:pt x="236" y="300"/>
                    </a:lnTo>
                    <a:lnTo>
                      <a:pt x="220" y="298"/>
                    </a:lnTo>
                    <a:lnTo>
                      <a:pt x="205" y="292"/>
                    </a:lnTo>
                    <a:lnTo>
                      <a:pt x="192" y="281"/>
                    </a:lnTo>
                    <a:lnTo>
                      <a:pt x="17" y="106"/>
                    </a:lnTo>
                    <a:lnTo>
                      <a:pt x="8" y="93"/>
                    </a:lnTo>
                    <a:lnTo>
                      <a:pt x="2" y="79"/>
                    </a:lnTo>
                    <a:lnTo>
                      <a:pt x="0" y="63"/>
                    </a:lnTo>
                    <a:lnTo>
                      <a:pt x="2" y="47"/>
                    </a:lnTo>
                    <a:lnTo>
                      <a:pt x="8" y="32"/>
                    </a:lnTo>
                    <a:lnTo>
                      <a:pt x="17" y="19"/>
                    </a:lnTo>
                    <a:lnTo>
                      <a:pt x="31" y="9"/>
                    </a:lnTo>
                    <a:lnTo>
                      <a:pt x="46" y="3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91" name="Freeform 48"/>
              <p:cNvSpPr>
                <a:spLocks/>
              </p:cNvSpPr>
              <p:nvPr/>
            </p:nvSpPr>
            <p:spPr bwMode="auto">
              <a:xfrm>
                <a:off x="4975596" y="4893224"/>
                <a:ext cx="54692" cy="54692"/>
              </a:xfrm>
              <a:custGeom>
                <a:avLst/>
                <a:gdLst>
                  <a:gd name="T0" fmla="*/ 61 w 297"/>
                  <a:gd name="T1" fmla="*/ 0 h 298"/>
                  <a:gd name="T2" fmla="*/ 77 w 297"/>
                  <a:gd name="T3" fmla="*/ 2 h 298"/>
                  <a:gd name="T4" fmla="*/ 92 w 297"/>
                  <a:gd name="T5" fmla="*/ 8 h 298"/>
                  <a:gd name="T6" fmla="*/ 105 w 297"/>
                  <a:gd name="T7" fmla="*/ 18 h 298"/>
                  <a:gd name="T8" fmla="*/ 280 w 297"/>
                  <a:gd name="T9" fmla="*/ 193 h 298"/>
                  <a:gd name="T10" fmla="*/ 289 w 297"/>
                  <a:gd name="T11" fmla="*/ 207 h 298"/>
                  <a:gd name="T12" fmla="*/ 295 w 297"/>
                  <a:gd name="T13" fmla="*/ 221 h 298"/>
                  <a:gd name="T14" fmla="*/ 297 w 297"/>
                  <a:gd name="T15" fmla="*/ 237 h 298"/>
                  <a:gd name="T16" fmla="*/ 295 w 297"/>
                  <a:gd name="T17" fmla="*/ 252 h 298"/>
                  <a:gd name="T18" fmla="*/ 289 w 297"/>
                  <a:gd name="T19" fmla="*/ 267 h 298"/>
                  <a:gd name="T20" fmla="*/ 280 w 297"/>
                  <a:gd name="T21" fmla="*/ 281 h 298"/>
                  <a:gd name="T22" fmla="*/ 266 w 297"/>
                  <a:gd name="T23" fmla="*/ 291 h 298"/>
                  <a:gd name="T24" fmla="*/ 251 w 297"/>
                  <a:gd name="T25" fmla="*/ 296 h 298"/>
                  <a:gd name="T26" fmla="*/ 235 w 297"/>
                  <a:gd name="T27" fmla="*/ 298 h 298"/>
                  <a:gd name="T28" fmla="*/ 220 w 297"/>
                  <a:gd name="T29" fmla="*/ 296 h 298"/>
                  <a:gd name="T30" fmla="*/ 205 w 297"/>
                  <a:gd name="T31" fmla="*/ 291 h 298"/>
                  <a:gd name="T32" fmla="*/ 192 w 297"/>
                  <a:gd name="T33" fmla="*/ 281 h 298"/>
                  <a:gd name="T34" fmla="*/ 18 w 297"/>
                  <a:gd name="T35" fmla="*/ 105 h 298"/>
                  <a:gd name="T36" fmla="*/ 8 w 297"/>
                  <a:gd name="T37" fmla="*/ 93 h 298"/>
                  <a:gd name="T38" fmla="*/ 2 w 297"/>
                  <a:gd name="T39" fmla="*/ 78 h 298"/>
                  <a:gd name="T40" fmla="*/ 0 w 297"/>
                  <a:gd name="T41" fmla="*/ 62 h 298"/>
                  <a:gd name="T42" fmla="*/ 2 w 297"/>
                  <a:gd name="T43" fmla="*/ 46 h 298"/>
                  <a:gd name="T44" fmla="*/ 8 w 297"/>
                  <a:gd name="T45" fmla="*/ 31 h 298"/>
                  <a:gd name="T46" fmla="*/ 18 w 297"/>
                  <a:gd name="T47" fmla="*/ 18 h 298"/>
                  <a:gd name="T48" fmla="*/ 32 w 297"/>
                  <a:gd name="T49" fmla="*/ 8 h 298"/>
                  <a:gd name="T50" fmla="*/ 47 w 297"/>
                  <a:gd name="T51" fmla="*/ 2 h 298"/>
                  <a:gd name="T52" fmla="*/ 61 w 297"/>
                  <a:gd name="T53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7" h="298">
                    <a:moveTo>
                      <a:pt x="61" y="0"/>
                    </a:moveTo>
                    <a:lnTo>
                      <a:pt x="77" y="2"/>
                    </a:lnTo>
                    <a:lnTo>
                      <a:pt x="92" y="8"/>
                    </a:lnTo>
                    <a:lnTo>
                      <a:pt x="105" y="18"/>
                    </a:lnTo>
                    <a:lnTo>
                      <a:pt x="280" y="193"/>
                    </a:lnTo>
                    <a:lnTo>
                      <a:pt x="289" y="207"/>
                    </a:lnTo>
                    <a:lnTo>
                      <a:pt x="295" y="221"/>
                    </a:lnTo>
                    <a:lnTo>
                      <a:pt x="297" y="237"/>
                    </a:lnTo>
                    <a:lnTo>
                      <a:pt x="295" y="252"/>
                    </a:lnTo>
                    <a:lnTo>
                      <a:pt x="289" y="267"/>
                    </a:lnTo>
                    <a:lnTo>
                      <a:pt x="280" y="281"/>
                    </a:lnTo>
                    <a:lnTo>
                      <a:pt x="266" y="291"/>
                    </a:lnTo>
                    <a:lnTo>
                      <a:pt x="251" y="296"/>
                    </a:lnTo>
                    <a:lnTo>
                      <a:pt x="235" y="298"/>
                    </a:lnTo>
                    <a:lnTo>
                      <a:pt x="220" y="296"/>
                    </a:lnTo>
                    <a:lnTo>
                      <a:pt x="205" y="291"/>
                    </a:lnTo>
                    <a:lnTo>
                      <a:pt x="192" y="281"/>
                    </a:lnTo>
                    <a:lnTo>
                      <a:pt x="18" y="105"/>
                    </a:lnTo>
                    <a:lnTo>
                      <a:pt x="8" y="93"/>
                    </a:lnTo>
                    <a:lnTo>
                      <a:pt x="2" y="78"/>
                    </a:lnTo>
                    <a:lnTo>
                      <a:pt x="0" y="62"/>
                    </a:lnTo>
                    <a:lnTo>
                      <a:pt x="2" y="46"/>
                    </a:lnTo>
                    <a:lnTo>
                      <a:pt x="8" y="31"/>
                    </a:lnTo>
                    <a:lnTo>
                      <a:pt x="18" y="18"/>
                    </a:lnTo>
                    <a:lnTo>
                      <a:pt x="32" y="8"/>
                    </a:lnTo>
                    <a:lnTo>
                      <a:pt x="47" y="2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92" name="Freeform 49"/>
              <p:cNvSpPr>
                <a:spLocks/>
              </p:cNvSpPr>
              <p:nvPr/>
            </p:nvSpPr>
            <p:spPr bwMode="auto">
              <a:xfrm>
                <a:off x="5042323" y="4961051"/>
                <a:ext cx="146576" cy="146576"/>
              </a:xfrm>
              <a:custGeom>
                <a:avLst/>
                <a:gdLst>
                  <a:gd name="T0" fmla="*/ 737 w 800"/>
                  <a:gd name="T1" fmla="*/ 0 h 806"/>
                  <a:gd name="T2" fmla="*/ 758 w 800"/>
                  <a:gd name="T3" fmla="*/ 3 h 806"/>
                  <a:gd name="T4" fmla="*/ 775 w 800"/>
                  <a:gd name="T5" fmla="*/ 13 h 806"/>
                  <a:gd name="T6" fmla="*/ 788 w 800"/>
                  <a:gd name="T7" fmla="*/ 26 h 806"/>
                  <a:gd name="T8" fmla="*/ 797 w 800"/>
                  <a:gd name="T9" fmla="*/ 43 h 806"/>
                  <a:gd name="T10" fmla="*/ 800 w 800"/>
                  <a:gd name="T11" fmla="*/ 63 h 806"/>
                  <a:gd name="T12" fmla="*/ 797 w 800"/>
                  <a:gd name="T13" fmla="*/ 82 h 806"/>
                  <a:gd name="T14" fmla="*/ 788 w 800"/>
                  <a:gd name="T15" fmla="*/ 100 h 806"/>
                  <a:gd name="T16" fmla="*/ 775 w 800"/>
                  <a:gd name="T17" fmla="*/ 112 h 806"/>
                  <a:gd name="T18" fmla="*/ 758 w 800"/>
                  <a:gd name="T19" fmla="*/ 122 h 806"/>
                  <a:gd name="T20" fmla="*/ 737 w 800"/>
                  <a:gd name="T21" fmla="*/ 125 h 806"/>
                  <a:gd name="T22" fmla="*/ 676 w 800"/>
                  <a:gd name="T23" fmla="*/ 128 h 806"/>
                  <a:gd name="T24" fmla="*/ 615 w 800"/>
                  <a:gd name="T25" fmla="*/ 138 h 806"/>
                  <a:gd name="T26" fmla="*/ 556 w 800"/>
                  <a:gd name="T27" fmla="*/ 152 h 806"/>
                  <a:gd name="T28" fmla="*/ 499 w 800"/>
                  <a:gd name="T29" fmla="*/ 174 h 806"/>
                  <a:gd name="T30" fmla="*/ 446 w 800"/>
                  <a:gd name="T31" fmla="*/ 200 h 806"/>
                  <a:gd name="T32" fmla="*/ 394 w 800"/>
                  <a:gd name="T33" fmla="*/ 231 h 806"/>
                  <a:gd name="T34" fmla="*/ 347 w 800"/>
                  <a:gd name="T35" fmla="*/ 266 h 806"/>
                  <a:gd name="T36" fmla="*/ 303 w 800"/>
                  <a:gd name="T37" fmla="*/ 307 h 806"/>
                  <a:gd name="T38" fmla="*/ 263 w 800"/>
                  <a:gd name="T39" fmla="*/ 350 h 806"/>
                  <a:gd name="T40" fmla="*/ 228 w 800"/>
                  <a:gd name="T41" fmla="*/ 399 h 806"/>
                  <a:gd name="T42" fmla="*/ 197 w 800"/>
                  <a:gd name="T43" fmla="*/ 449 h 806"/>
                  <a:gd name="T44" fmla="*/ 172 w 800"/>
                  <a:gd name="T45" fmla="*/ 503 h 806"/>
                  <a:gd name="T46" fmla="*/ 151 w 800"/>
                  <a:gd name="T47" fmla="*/ 560 h 806"/>
                  <a:gd name="T48" fmla="*/ 135 w 800"/>
                  <a:gd name="T49" fmla="*/ 619 h 806"/>
                  <a:gd name="T50" fmla="*/ 126 w 800"/>
                  <a:gd name="T51" fmla="*/ 681 h 806"/>
                  <a:gd name="T52" fmla="*/ 122 w 800"/>
                  <a:gd name="T53" fmla="*/ 744 h 806"/>
                  <a:gd name="T54" fmla="*/ 119 w 800"/>
                  <a:gd name="T55" fmla="*/ 764 h 806"/>
                  <a:gd name="T56" fmla="*/ 111 w 800"/>
                  <a:gd name="T57" fmla="*/ 781 h 806"/>
                  <a:gd name="T58" fmla="*/ 97 w 800"/>
                  <a:gd name="T59" fmla="*/ 795 h 806"/>
                  <a:gd name="T60" fmla="*/ 80 w 800"/>
                  <a:gd name="T61" fmla="*/ 803 h 806"/>
                  <a:gd name="T62" fmla="*/ 62 w 800"/>
                  <a:gd name="T63" fmla="*/ 806 h 806"/>
                  <a:gd name="T64" fmla="*/ 42 w 800"/>
                  <a:gd name="T65" fmla="*/ 803 h 806"/>
                  <a:gd name="T66" fmla="*/ 25 w 800"/>
                  <a:gd name="T67" fmla="*/ 795 h 806"/>
                  <a:gd name="T68" fmla="*/ 11 w 800"/>
                  <a:gd name="T69" fmla="*/ 781 h 806"/>
                  <a:gd name="T70" fmla="*/ 3 w 800"/>
                  <a:gd name="T71" fmla="*/ 764 h 806"/>
                  <a:gd name="T72" fmla="*/ 0 w 800"/>
                  <a:gd name="T73" fmla="*/ 744 h 806"/>
                  <a:gd name="T74" fmla="*/ 3 w 800"/>
                  <a:gd name="T75" fmla="*/ 676 h 806"/>
                  <a:gd name="T76" fmla="*/ 11 w 800"/>
                  <a:gd name="T77" fmla="*/ 611 h 806"/>
                  <a:gd name="T78" fmla="*/ 26 w 800"/>
                  <a:gd name="T79" fmla="*/ 546 h 806"/>
                  <a:gd name="T80" fmla="*/ 46 w 800"/>
                  <a:gd name="T81" fmla="*/ 485 h 806"/>
                  <a:gd name="T82" fmla="*/ 71 w 800"/>
                  <a:gd name="T83" fmla="*/ 426 h 806"/>
                  <a:gd name="T84" fmla="*/ 100 w 800"/>
                  <a:gd name="T85" fmla="*/ 369 h 806"/>
                  <a:gd name="T86" fmla="*/ 135 w 800"/>
                  <a:gd name="T87" fmla="*/ 316 h 806"/>
                  <a:gd name="T88" fmla="*/ 174 w 800"/>
                  <a:gd name="T89" fmla="*/ 265 h 806"/>
                  <a:gd name="T90" fmla="*/ 216 w 800"/>
                  <a:gd name="T91" fmla="*/ 219 h 806"/>
                  <a:gd name="T92" fmla="*/ 263 w 800"/>
                  <a:gd name="T93" fmla="*/ 176 h 806"/>
                  <a:gd name="T94" fmla="*/ 312 w 800"/>
                  <a:gd name="T95" fmla="*/ 137 h 806"/>
                  <a:gd name="T96" fmla="*/ 366 w 800"/>
                  <a:gd name="T97" fmla="*/ 102 h 806"/>
                  <a:gd name="T98" fmla="*/ 422 w 800"/>
                  <a:gd name="T99" fmla="*/ 72 h 806"/>
                  <a:gd name="T100" fmla="*/ 481 w 800"/>
                  <a:gd name="T101" fmla="*/ 47 h 806"/>
                  <a:gd name="T102" fmla="*/ 542 w 800"/>
                  <a:gd name="T103" fmla="*/ 27 h 806"/>
                  <a:gd name="T104" fmla="*/ 606 w 800"/>
                  <a:gd name="T105" fmla="*/ 13 h 806"/>
                  <a:gd name="T106" fmla="*/ 671 w 800"/>
                  <a:gd name="T107" fmla="*/ 3 h 806"/>
                  <a:gd name="T108" fmla="*/ 737 w 800"/>
                  <a:gd name="T109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00" h="806">
                    <a:moveTo>
                      <a:pt x="737" y="0"/>
                    </a:moveTo>
                    <a:lnTo>
                      <a:pt x="758" y="3"/>
                    </a:lnTo>
                    <a:lnTo>
                      <a:pt x="775" y="13"/>
                    </a:lnTo>
                    <a:lnTo>
                      <a:pt x="788" y="26"/>
                    </a:lnTo>
                    <a:lnTo>
                      <a:pt x="797" y="43"/>
                    </a:lnTo>
                    <a:lnTo>
                      <a:pt x="800" y="63"/>
                    </a:lnTo>
                    <a:lnTo>
                      <a:pt x="797" y="82"/>
                    </a:lnTo>
                    <a:lnTo>
                      <a:pt x="788" y="100"/>
                    </a:lnTo>
                    <a:lnTo>
                      <a:pt x="775" y="112"/>
                    </a:lnTo>
                    <a:lnTo>
                      <a:pt x="758" y="122"/>
                    </a:lnTo>
                    <a:lnTo>
                      <a:pt x="737" y="125"/>
                    </a:lnTo>
                    <a:lnTo>
                      <a:pt x="676" y="128"/>
                    </a:lnTo>
                    <a:lnTo>
                      <a:pt x="615" y="138"/>
                    </a:lnTo>
                    <a:lnTo>
                      <a:pt x="556" y="152"/>
                    </a:lnTo>
                    <a:lnTo>
                      <a:pt x="499" y="174"/>
                    </a:lnTo>
                    <a:lnTo>
                      <a:pt x="446" y="200"/>
                    </a:lnTo>
                    <a:lnTo>
                      <a:pt x="394" y="231"/>
                    </a:lnTo>
                    <a:lnTo>
                      <a:pt x="347" y="266"/>
                    </a:lnTo>
                    <a:lnTo>
                      <a:pt x="303" y="307"/>
                    </a:lnTo>
                    <a:lnTo>
                      <a:pt x="263" y="350"/>
                    </a:lnTo>
                    <a:lnTo>
                      <a:pt x="228" y="399"/>
                    </a:lnTo>
                    <a:lnTo>
                      <a:pt x="197" y="449"/>
                    </a:lnTo>
                    <a:lnTo>
                      <a:pt x="172" y="503"/>
                    </a:lnTo>
                    <a:lnTo>
                      <a:pt x="151" y="560"/>
                    </a:lnTo>
                    <a:lnTo>
                      <a:pt x="135" y="619"/>
                    </a:lnTo>
                    <a:lnTo>
                      <a:pt x="126" y="681"/>
                    </a:lnTo>
                    <a:lnTo>
                      <a:pt x="122" y="744"/>
                    </a:lnTo>
                    <a:lnTo>
                      <a:pt x="119" y="764"/>
                    </a:lnTo>
                    <a:lnTo>
                      <a:pt x="111" y="781"/>
                    </a:lnTo>
                    <a:lnTo>
                      <a:pt x="97" y="795"/>
                    </a:lnTo>
                    <a:lnTo>
                      <a:pt x="80" y="803"/>
                    </a:lnTo>
                    <a:lnTo>
                      <a:pt x="62" y="806"/>
                    </a:lnTo>
                    <a:lnTo>
                      <a:pt x="42" y="803"/>
                    </a:lnTo>
                    <a:lnTo>
                      <a:pt x="25" y="795"/>
                    </a:lnTo>
                    <a:lnTo>
                      <a:pt x="11" y="781"/>
                    </a:lnTo>
                    <a:lnTo>
                      <a:pt x="3" y="764"/>
                    </a:lnTo>
                    <a:lnTo>
                      <a:pt x="0" y="744"/>
                    </a:lnTo>
                    <a:lnTo>
                      <a:pt x="3" y="676"/>
                    </a:lnTo>
                    <a:lnTo>
                      <a:pt x="11" y="611"/>
                    </a:lnTo>
                    <a:lnTo>
                      <a:pt x="26" y="546"/>
                    </a:lnTo>
                    <a:lnTo>
                      <a:pt x="46" y="485"/>
                    </a:lnTo>
                    <a:lnTo>
                      <a:pt x="71" y="426"/>
                    </a:lnTo>
                    <a:lnTo>
                      <a:pt x="100" y="369"/>
                    </a:lnTo>
                    <a:lnTo>
                      <a:pt x="135" y="316"/>
                    </a:lnTo>
                    <a:lnTo>
                      <a:pt x="174" y="265"/>
                    </a:lnTo>
                    <a:lnTo>
                      <a:pt x="216" y="219"/>
                    </a:lnTo>
                    <a:lnTo>
                      <a:pt x="263" y="176"/>
                    </a:lnTo>
                    <a:lnTo>
                      <a:pt x="312" y="137"/>
                    </a:lnTo>
                    <a:lnTo>
                      <a:pt x="366" y="102"/>
                    </a:lnTo>
                    <a:lnTo>
                      <a:pt x="422" y="72"/>
                    </a:lnTo>
                    <a:lnTo>
                      <a:pt x="481" y="47"/>
                    </a:lnTo>
                    <a:lnTo>
                      <a:pt x="542" y="27"/>
                    </a:lnTo>
                    <a:lnTo>
                      <a:pt x="606" y="13"/>
                    </a:lnTo>
                    <a:lnTo>
                      <a:pt x="671" y="3"/>
                    </a:lnTo>
                    <a:lnTo>
                      <a:pt x="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208" name="Group 207"/>
          <p:cNvGrpSpPr/>
          <p:nvPr/>
        </p:nvGrpSpPr>
        <p:grpSpPr>
          <a:xfrm>
            <a:off x="2656162" y="1766205"/>
            <a:ext cx="991518" cy="991518"/>
            <a:chOff x="2637669" y="1772953"/>
            <a:chExt cx="991518" cy="991518"/>
          </a:xfrm>
        </p:grpSpPr>
        <p:sp>
          <p:nvSpPr>
            <p:cNvPr id="90" name="Oval 89"/>
            <p:cNvSpPr/>
            <p:nvPr/>
          </p:nvSpPr>
          <p:spPr>
            <a:xfrm rot="10800000">
              <a:off x="2637669" y="1772953"/>
              <a:ext cx="991518" cy="9915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93" name="Group 192"/>
            <p:cNvGrpSpPr>
              <a:grpSpLocks noChangeAspect="1"/>
            </p:cNvGrpSpPr>
            <p:nvPr/>
          </p:nvGrpSpPr>
          <p:grpSpPr>
            <a:xfrm>
              <a:off x="2862529" y="1998712"/>
              <a:ext cx="541796" cy="540000"/>
              <a:chOff x="4575175" y="3521076"/>
              <a:chExt cx="479425" cy="477838"/>
            </a:xfrm>
            <a:solidFill>
              <a:schemeClr val="bg1"/>
            </a:solidFill>
          </p:grpSpPr>
          <p:sp>
            <p:nvSpPr>
              <p:cNvPr id="194" name="Freeform 54"/>
              <p:cNvSpPr>
                <a:spLocks/>
              </p:cNvSpPr>
              <p:nvPr/>
            </p:nvSpPr>
            <p:spPr bwMode="auto">
              <a:xfrm>
                <a:off x="4657725" y="3606801"/>
                <a:ext cx="206375" cy="42863"/>
              </a:xfrm>
              <a:custGeom>
                <a:avLst/>
                <a:gdLst>
                  <a:gd name="T0" fmla="*/ 151 w 1438"/>
                  <a:gd name="T1" fmla="*/ 0 h 302"/>
                  <a:gd name="T2" fmla="*/ 1287 w 1438"/>
                  <a:gd name="T3" fmla="*/ 0 h 302"/>
                  <a:gd name="T4" fmla="*/ 1318 w 1438"/>
                  <a:gd name="T5" fmla="*/ 3 h 302"/>
                  <a:gd name="T6" fmla="*/ 1346 w 1438"/>
                  <a:gd name="T7" fmla="*/ 12 h 302"/>
                  <a:gd name="T8" fmla="*/ 1372 w 1438"/>
                  <a:gd name="T9" fmla="*/ 26 h 302"/>
                  <a:gd name="T10" fmla="*/ 1394 w 1438"/>
                  <a:gd name="T11" fmla="*/ 45 h 302"/>
                  <a:gd name="T12" fmla="*/ 1413 w 1438"/>
                  <a:gd name="T13" fmla="*/ 67 h 302"/>
                  <a:gd name="T14" fmla="*/ 1426 w 1438"/>
                  <a:gd name="T15" fmla="*/ 93 h 302"/>
                  <a:gd name="T16" fmla="*/ 1435 w 1438"/>
                  <a:gd name="T17" fmla="*/ 121 h 302"/>
                  <a:gd name="T18" fmla="*/ 1438 w 1438"/>
                  <a:gd name="T19" fmla="*/ 151 h 302"/>
                  <a:gd name="T20" fmla="*/ 1435 w 1438"/>
                  <a:gd name="T21" fmla="*/ 181 h 302"/>
                  <a:gd name="T22" fmla="*/ 1426 w 1438"/>
                  <a:gd name="T23" fmla="*/ 209 h 302"/>
                  <a:gd name="T24" fmla="*/ 1413 w 1438"/>
                  <a:gd name="T25" fmla="*/ 235 h 302"/>
                  <a:gd name="T26" fmla="*/ 1394 w 1438"/>
                  <a:gd name="T27" fmla="*/ 257 h 302"/>
                  <a:gd name="T28" fmla="*/ 1372 w 1438"/>
                  <a:gd name="T29" fmla="*/ 276 h 302"/>
                  <a:gd name="T30" fmla="*/ 1346 w 1438"/>
                  <a:gd name="T31" fmla="*/ 289 h 302"/>
                  <a:gd name="T32" fmla="*/ 1318 w 1438"/>
                  <a:gd name="T33" fmla="*/ 298 h 302"/>
                  <a:gd name="T34" fmla="*/ 1287 w 1438"/>
                  <a:gd name="T35" fmla="*/ 302 h 302"/>
                  <a:gd name="T36" fmla="*/ 151 w 1438"/>
                  <a:gd name="T37" fmla="*/ 302 h 302"/>
                  <a:gd name="T38" fmla="*/ 121 w 1438"/>
                  <a:gd name="T39" fmla="*/ 298 h 302"/>
                  <a:gd name="T40" fmla="*/ 93 w 1438"/>
                  <a:gd name="T41" fmla="*/ 289 h 302"/>
                  <a:gd name="T42" fmla="*/ 66 w 1438"/>
                  <a:gd name="T43" fmla="*/ 276 h 302"/>
                  <a:gd name="T44" fmla="*/ 44 w 1438"/>
                  <a:gd name="T45" fmla="*/ 257 h 302"/>
                  <a:gd name="T46" fmla="*/ 26 w 1438"/>
                  <a:gd name="T47" fmla="*/ 235 h 302"/>
                  <a:gd name="T48" fmla="*/ 12 w 1438"/>
                  <a:gd name="T49" fmla="*/ 209 h 302"/>
                  <a:gd name="T50" fmla="*/ 4 w 1438"/>
                  <a:gd name="T51" fmla="*/ 181 h 302"/>
                  <a:gd name="T52" fmla="*/ 0 w 1438"/>
                  <a:gd name="T53" fmla="*/ 151 h 302"/>
                  <a:gd name="T54" fmla="*/ 4 w 1438"/>
                  <a:gd name="T55" fmla="*/ 121 h 302"/>
                  <a:gd name="T56" fmla="*/ 12 w 1438"/>
                  <a:gd name="T57" fmla="*/ 93 h 302"/>
                  <a:gd name="T58" fmla="*/ 26 w 1438"/>
                  <a:gd name="T59" fmla="*/ 67 h 302"/>
                  <a:gd name="T60" fmla="*/ 44 w 1438"/>
                  <a:gd name="T61" fmla="*/ 45 h 302"/>
                  <a:gd name="T62" fmla="*/ 66 w 1438"/>
                  <a:gd name="T63" fmla="*/ 26 h 302"/>
                  <a:gd name="T64" fmla="*/ 93 w 1438"/>
                  <a:gd name="T65" fmla="*/ 12 h 302"/>
                  <a:gd name="T66" fmla="*/ 121 w 1438"/>
                  <a:gd name="T67" fmla="*/ 3 h 302"/>
                  <a:gd name="T68" fmla="*/ 151 w 1438"/>
                  <a:gd name="T69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8" h="302">
                    <a:moveTo>
                      <a:pt x="151" y="0"/>
                    </a:moveTo>
                    <a:lnTo>
                      <a:pt x="1287" y="0"/>
                    </a:lnTo>
                    <a:lnTo>
                      <a:pt x="1318" y="3"/>
                    </a:lnTo>
                    <a:lnTo>
                      <a:pt x="1346" y="12"/>
                    </a:lnTo>
                    <a:lnTo>
                      <a:pt x="1372" y="26"/>
                    </a:lnTo>
                    <a:lnTo>
                      <a:pt x="1394" y="45"/>
                    </a:lnTo>
                    <a:lnTo>
                      <a:pt x="1413" y="67"/>
                    </a:lnTo>
                    <a:lnTo>
                      <a:pt x="1426" y="93"/>
                    </a:lnTo>
                    <a:lnTo>
                      <a:pt x="1435" y="121"/>
                    </a:lnTo>
                    <a:lnTo>
                      <a:pt x="1438" y="151"/>
                    </a:lnTo>
                    <a:lnTo>
                      <a:pt x="1435" y="181"/>
                    </a:lnTo>
                    <a:lnTo>
                      <a:pt x="1426" y="209"/>
                    </a:lnTo>
                    <a:lnTo>
                      <a:pt x="1413" y="235"/>
                    </a:lnTo>
                    <a:lnTo>
                      <a:pt x="1394" y="257"/>
                    </a:lnTo>
                    <a:lnTo>
                      <a:pt x="1372" y="276"/>
                    </a:lnTo>
                    <a:lnTo>
                      <a:pt x="1346" y="289"/>
                    </a:lnTo>
                    <a:lnTo>
                      <a:pt x="1318" y="298"/>
                    </a:lnTo>
                    <a:lnTo>
                      <a:pt x="1287" y="302"/>
                    </a:lnTo>
                    <a:lnTo>
                      <a:pt x="151" y="302"/>
                    </a:lnTo>
                    <a:lnTo>
                      <a:pt x="121" y="298"/>
                    </a:lnTo>
                    <a:lnTo>
                      <a:pt x="93" y="289"/>
                    </a:lnTo>
                    <a:lnTo>
                      <a:pt x="66" y="276"/>
                    </a:lnTo>
                    <a:lnTo>
                      <a:pt x="44" y="257"/>
                    </a:lnTo>
                    <a:lnTo>
                      <a:pt x="26" y="235"/>
                    </a:lnTo>
                    <a:lnTo>
                      <a:pt x="12" y="209"/>
                    </a:lnTo>
                    <a:lnTo>
                      <a:pt x="4" y="181"/>
                    </a:lnTo>
                    <a:lnTo>
                      <a:pt x="0" y="151"/>
                    </a:lnTo>
                    <a:lnTo>
                      <a:pt x="4" y="121"/>
                    </a:lnTo>
                    <a:lnTo>
                      <a:pt x="12" y="93"/>
                    </a:lnTo>
                    <a:lnTo>
                      <a:pt x="26" y="67"/>
                    </a:lnTo>
                    <a:lnTo>
                      <a:pt x="44" y="45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55"/>
              <p:cNvSpPr>
                <a:spLocks/>
              </p:cNvSpPr>
              <p:nvPr/>
            </p:nvSpPr>
            <p:spPr bwMode="auto">
              <a:xfrm>
                <a:off x="4657725" y="3687763"/>
                <a:ext cx="206375" cy="42863"/>
              </a:xfrm>
              <a:custGeom>
                <a:avLst/>
                <a:gdLst>
                  <a:gd name="T0" fmla="*/ 151 w 1438"/>
                  <a:gd name="T1" fmla="*/ 0 h 301"/>
                  <a:gd name="T2" fmla="*/ 1287 w 1438"/>
                  <a:gd name="T3" fmla="*/ 0 h 301"/>
                  <a:gd name="T4" fmla="*/ 1318 w 1438"/>
                  <a:gd name="T5" fmla="*/ 3 h 301"/>
                  <a:gd name="T6" fmla="*/ 1346 w 1438"/>
                  <a:gd name="T7" fmla="*/ 12 h 301"/>
                  <a:gd name="T8" fmla="*/ 1372 w 1438"/>
                  <a:gd name="T9" fmla="*/ 26 h 301"/>
                  <a:gd name="T10" fmla="*/ 1394 w 1438"/>
                  <a:gd name="T11" fmla="*/ 44 h 301"/>
                  <a:gd name="T12" fmla="*/ 1413 w 1438"/>
                  <a:gd name="T13" fmla="*/ 66 h 301"/>
                  <a:gd name="T14" fmla="*/ 1426 w 1438"/>
                  <a:gd name="T15" fmla="*/ 92 h 301"/>
                  <a:gd name="T16" fmla="*/ 1435 w 1438"/>
                  <a:gd name="T17" fmla="*/ 120 h 301"/>
                  <a:gd name="T18" fmla="*/ 1438 w 1438"/>
                  <a:gd name="T19" fmla="*/ 150 h 301"/>
                  <a:gd name="T20" fmla="*/ 1435 w 1438"/>
                  <a:gd name="T21" fmla="*/ 181 h 301"/>
                  <a:gd name="T22" fmla="*/ 1426 w 1438"/>
                  <a:gd name="T23" fmla="*/ 210 h 301"/>
                  <a:gd name="T24" fmla="*/ 1413 w 1438"/>
                  <a:gd name="T25" fmla="*/ 235 h 301"/>
                  <a:gd name="T26" fmla="*/ 1394 w 1438"/>
                  <a:gd name="T27" fmla="*/ 258 h 301"/>
                  <a:gd name="T28" fmla="*/ 1372 w 1438"/>
                  <a:gd name="T29" fmla="*/ 275 h 301"/>
                  <a:gd name="T30" fmla="*/ 1346 w 1438"/>
                  <a:gd name="T31" fmla="*/ 290 h 301"/>
                  <a:gd name="T32" fmla="*/ 1318 w 1438"/>
                  <a:gd name="T33" fmla="*/ 298 h 301"/>
                  <a:gd name="T34" fmla="*/ 1287 w 1438"/>
                  <a:gd name="T35" fmla="*/ 301 h 301"/>
                  <a:gd name="T36" fmla="*/ 151 w 1438"/>
                  <a:gd name="T37" fmla="*/ 301 h 301"/>
                  <a:gd name="T38" fmla="*/ 121 w 1438"/>
                  <a:gd name="T39" fmla="*/ 298 h 301"/>
                  <a:gd name="T40" fmla="*/ 93 w 1438"/>
                  <a:gd name="T41" fmla="*/ 290 h 301"/>
                  <a:gd name="T42" fmla="*/ 66 w 1438"/>
                  <a:gd name="T43" fmla="*/ 275 h 301"/>
                  <a:gd name="T44" fmla="*/ 44 w 1438"/>
                  <a:gd name="T45" fmla="*/ 258 h 301"/>
                  <a:gd name="T46" fmla="*/ 26 w 1438"/>
                  <a:gd name="T47" fmla="*/ 235 h 301"/>
                  <a:gd name="T48" fmla="*/ 12 w 1438"/>
                  <a:gd name="T49" fmla="*/ 210 h 301"/>
                  <a:gd name="T50" fmla="*/ 4 w 1438"/>
                  <a:gd name="T51" fmla="*/ 181 h 301"/>
                  <a:gd name="T52" fmla="*/ 0 w 1438"/>
                  <a:gd name="T53" fmla="*/ 150 h 301"/>
                  <a:gd name="T54" fmla="*/ 4 w 1438"/>
                  <a:gd name="T55" fmla="*/ 120 h 301"/>
                  <a:gd name="T56" fmla="*/ 12 w 1438"/>
                  <a:gd name="T57" fmla="*/ 92 h 301"/>
                  <a:gd name="T58" fmla="*/ 26 w 1438"/>
                  <a:gd name="T59" fmla="*/ 66 h 301"/>
                  <a:gd name="T60" fmla="*/ 44 w 1438"/>
                  <a:gd name="T61" fmla="*/ 44 h 301"/>
                  <a:gd name="T62" fmla="*/ 66 w 1438"/>
                  <a:gd name="T63" fmla="*/ 26 h 301"/>
                  <a:gd name="T64" fmla="*/ 93 w 1438"/>
                  <a:gd name="T65" fmla="*/ 12 h 301"/>
                  <a:gd name="T66" fmla="*/ 121 w 1438"/>
                  <a:gd name="T67" fmla="*/ 3 h 301"/>
                  <a:gd name="T68" fmla="*/ 151 w 1438"/>
                  <a:gd name="T6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8" h="301">
                    <a:moveTo>
                      <a:pt x="151" y="0"/>
                    </a:moveTo>
                    <a:lnTo>
                      <a:pt x="1287" y="0"/>
                    </a:lnTo>
                    <a:lnTo>
                      <a:pt x="1318" y="3"/>
                    </a:lnTo>
                    <a:lnTo>
                      <a:pt x="1346" y="12"/>
                    </a:lnTo>
                    <a:lnTo>
                      <a:pt x="1372" y="26"/>
                    </a:lnTo>
                    <a:lnTo>
                      <a:pt x="1394" y="44"/>
                    </a:lnTo>
                    <a:lnTo>
                      <a:pt x="1413" y="66"/>
                    </a:lnTo>
                    <a:lnTo>
                      <a:pt x="1426" y="92"/>
                    </a:lnTo>
                    <a:lnTo>
                      <a:pt x="1435" y="120"/>
                    </a:lnTo>
                    <a:lnTo>
                      <a:pt x="1438" y="150"/>
                    </a:lnTo>
                    <a:lnTo>
                      <a:pt x="1435" y="181"/>
                    </a:lnTo>
                    <a:lnTo>
                      <a:pt x="1426" y="210"/>
                    </a:lnTo>
                    <a:lnTo>
                      <a:pt x="1413" y="235"/>
                    </a:lnTo>
                    <a:lnTo>
                      <a:pt x="1394" y="258"/>
                    </a:lnTo>
                    <a:lnTo>
                      <a:pt x="1372" y="275"/>
                    </a:lnTo>
                    <a:lnTo>
                      <a:pt x="1346" y="290"/>
                    </a:lnTo>
                    <a:lnTo>
                      <a:pt x="1318" y="298"/>
                    </a:lnTo>
                    <a:lnTo>
                      <a:pt x="1287" y="301"/>
                    </a:lnTo>
                    <a:lnTo>
                      <a:pt x="151" y="301"/>
                    </a:lnTo>
                    <a:lnTo>
                      <a:pt x="121" y="298"/>
                    </a:lnTo>
                    <a:lnTo>
                      <a:pt x="93" y="290"/>
                    </a:lnTo>
                    <a:lnTo>
                      <a:pt x="66" y="275"/>
                    </a:lnTo>
                    <a:lnTo>
                      <a:pt x="44" y="258"/>
                    </a:lnTo>
                    <a:lnTo>
                      <a:pt x="26" y="235"/>
                    </a:lnTo>
                    <a:lnTo>
                      <a:pt x="12" y="210"/>
                    </a:lnTo>
                    <a:lnTo>
                      <a:pt x="4" y="181"/>
                    </a:lnTo>
                    <a:lnTo>
                      <a:pt x="0" y="150"/>
                    </a:lnTo>
                    <a:lnTo>
                      <a:pt x="4" y="120"/>
                    </a:lnTo>
                    <a:lnTo>
                      <a:pt x="12" y="92"/>
                    </a:lnTo>
                    <a:lnTo>
                      <a:pt x="26" y="66"/>
                    </a:lnTo>
                    <a:lnTo>
                      <a:pt x="44" y="44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56"/>
              <p:cNvSpPr>
                <a:spLocks/>
              </p:cNvSpPr>
              <p:nvPr/>
            </p:nvSpPr>
            <p:spPr bwMode="auto">
              <a:xfrm>
                <a:off x="4657725" y="3768726"/>
                <a:ext cx="125413" cy="44450"/>
              </a:xfrm>
              <a:custGeom>
                <a:avLst/>
                <a:gdLst>
                  <a:gd name="T0" fmla="*/ 151 w 870"/>
                  <a:gd name="T1" fmla="*/ 0 h 301"/>
                  <a:gd name="T2" fmla="*/ 720 w 870"/>
                  <a:gd name="T3" fmla="*/ 0 h 301"/>
                  <a:gd name="T4" fmla="*/ 750 w 870"/>
                  <a:gd name="T5" fmla="*/ 4 h 301"/>
                  <a:gd name="T6" fmla="*/ 778 w 870"/>
                  <a:gd name="T7" fmla="*/ 12 h 301"/>
                  <a:gd name="T8" fmla="*/ 805 w 870"/>
                  <a:gd name="T9" fmla="*/ 26 h 301"/>
                  <a:gd name="T10" fmla="*/ 827 w 870"/>
                  <a:gd name="T11" fmla="*/ 44 h 301"/>
                  <a:gd name="T12" fmla="*/ 845 w 870"/>
                  <a:gd name="T13" fmla="*/ 67 h 301"/>
                  <a:gd name="T14" fmla="*/ 859 w 870"/>
                  <a:gd name="T15" fmla="*/ 92 h 301"/>
                  <a:gd name="T16" fmla="*/ 867 w 870"/>
                  <a:gd name="T17" fmla="*/ 120 h 301"/>
                  <a:gd name="T18" fmla="*/ 870 w 870"/>
                  <a:gd name="T19" fmla="*/ 151 h 301"/>
                  <a:gd name="T20" fmla="*/ 867 w 870"/>
                  <a:gd name="T21" fmla="*/ 181 h 301"/>
                  <a:gd name="T22" fmla="*/ 859 w 870"/>
                  <a:gd name="T23" fmla="*/ 209 h 301"/>
                  <a:gd name="T24" fmla="*/ 845 w 870"/>
                  <a:gd name="T25" fmla="*/ 234 h 301"/>
                  <a:gd name="T26" fmla="*/ 827 w 870"/>
                  <a:gd name="T27" fmla="*/ 257 h 301"/>
                  <a:gd name="T28" fmla="*/ 805 w 870"/>
                  <a:gd name="T29" fmla="*/ 275 h 301"/>
                  <a:gd name="T30" fmla="*/ 778 w 870"/>
                  <a:gd name="T31" fmla="*/ 290 h 301"/>
                  <a:gd name="T32" fmla="*/ 750 w 870"/>
                  <a:gd name="T33" fmla="*/ 298 h 301"/>
                  <a:gd name="T34" fmla="*/ 720 w 870"/>
                  <a:gd name="T35" fmla="*/ 301 h 301"/>
                  <a:gd name="T36" fmla="*/ 151 w 870"/>
                  <a:gd name="T37" fmla="*/ 301 h 301"/>
                  <a:gd name="T38" fmla="*/ 121 w 870"/>
                  <a:gd name="T39" fmla="*/ 298 h 301"/>
                  <a:gd name="T40" fmla="*/ 93 w 870"/>
                  <a:gd name="T41" fmla="*/ 290 h 301"/>
                  <a:gd name="T42" fmla="*/ 66 w 870"/>
                  <a:gd name="T43" fmla="*/ 275 h 301"/>
                  <a:gd name="T44" fmla="*/ 44 w 870"/>
                  <a:gd name="T45" fmla="*/ 257 h 301"/>
                  <a:gd name="T46" fmla="*/ 26 w 870"/>
                  <a:gd name="T47" fmla="*/ 234 h 301"/>
                  <a:gd name="T48" fmla="*/ 12 w 870"/>
                  <a:gd name="T49" fmla="*/ 209 h 301"/>
                  <a:gd name="T50" fmla="*/ 4 w 870"/>
                  <a:gd name="T51" fmla="*/ 181 h 301"/>
                  <a:gd name="T52" fmla="*/ 0 w 870"/>
                  <a:gd name="T53" fmla="*/ 151 h 301"/>
                  <a:gd name="T54" fmla="*/ 4 w 870"/>
                  <a:gd name="T55" fmla="*/ 120 h 301"/>
                  <a:gd name="T56" fmla="*/ 12 w 870"/>
                  <a:gd name="T57" fmla="*/ 92 h 301"/>
                  <a:gd name="T58" fmla="*/ 26 w 870"/>
                  <a:gd name="T59" fmla="*/ 67 h 301"/>
                  <a:gd name="T60" fmla="*/ 44 w 870"/>
                  <a:gd name="T61" fmla="*/ 44 h 301"/>
                  <a:gd name="T62" fmla="*/ 66 w 870"/>
                  <a:gd name="T63" fmla="*/ 26 h 301"/>
                  <a:gd name="T64" fmla="*/ 93 w 870"/>
                  <a:gd name="T65" fmla="*/ 12 h 301"/>
                  <a:gd name="T66" fmla="*/ 121 w 870"/>
                  <a:gd name="T67" fmla="*/ 4 h 301"/>
                  <a:gd name="T68" fmla="*/ 151 w 870"/>
                  <a:gd name="T6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0" h="301">
                    <a:moveTo>
                      <a:pt x="151" y="0"/>
                    </a:moveTo>
                    <a:lnTo>
                      <a:pt x="720" y="0"/>
                    </a:lnTo>
                    <a:lnTo>
                      <a:pt x="750" y="4"/>
                    </a:lnTo>
                    <a:lnTo>
                      <a:pt x="778" y="12"/>
                    </a:lnTo>
                    <a:lnTo>
                      <a:pt x="805" y="26"/>
                    </a:lnTo>
                    <a:lnTo>
                      <a:pt x="827" y="44"/>
                    </a:lnTo>
                    <a:lnTo>
                      <a:pt x="845" y="67"/>
                    </a:lnTo>
                    <a:lnTo>
                      <a:pt x="859" y="92"/>
                    </a:lnTo>
                    <a:lnTo>
                      <a:pt x="867" y="120"/>
                    </a:lnTo>
                    <a:lnTo>
                      <a:pt x="870" y="151"/>
                    </a:lnTo>
                    <a:lnTo>
                      <a:pt x="867" y="181"/>
                    </a:lnTo>
                    <a:lnTo>
                      <a:pt x="859" y="209"/>
                    </a:lnTo>
                    <a:lnTo>
                      <a:pt x="845" y="234"/>
                    </a:lnTo>
                    <a:lnTo>
                      <a:pt x="827" y="257"/>
                    </a:lnTo>
                    <a:lnTo>
                      <a:pt x="805" y="275"/>
                    </a:lnTo>
                    <a:lnTo>
                      <a:pt x="778" y="290"/>
                    </a:lnTo>
                    <a:lnTo>
                      <a:pt x="750" y="298"/>
                    </a:lnTo>
                    <a:lnTo>
                      <a:pt x="720" y="301"/>
                    </a:lnTo>
                    <a:lnTo>
                      <a:pt x="151" y="301"/>
                    </a:lnTo>
                    <a:lnTo>
                      <a:pt x="121" y="298"/>
                    </a:lnTo>
                    <a:lnTo>
                      <a:pt x="93" y="290"/>
                    </a:lnTo>
                    <a:lnTo>
                      <a:pt x="66" y="275"/>
                    </a:lnTo>
                    <a:lnTo>
                      <a:pt x="44" y="257"/>
                    </a:lnTo>
                    <a:lnTo>
                      <a:pt x="26" y="234"/>
                    </a:lnTo>
                    <a:lnTo>
                      <a:pt x="12" y="209"/>
                    </a:lnTo>
                    <a:lnTo>
                      <a:pt x="4" y="181"/>
                    </a:lnTo>
                    <a:lnTo>
                      <a:pt x="0" y="151"/>
                    </a:lnTo>
                    <a:lnTo>
                      <a:pt x="4" y="120"/>
                    </a:lnTo>
                    <a:lnTo>
                      <a:pt x="12" y="92"/>
                    </a:lnTo>
                    <a:lnTo>
                      <a:pt x="26" y="67"/>
                    </a:lnTo>
                    <a:lnTo>
                      <a:pt x="44" y="44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4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57"/>
              <p:cNvSpPr>
                <a:spLocks/>
              </p:cNvSpPr>
              <p:nvPr/>
            </p:nvSpPr>
            <p:spPr bwMode="auto">
              <a:xfrm>
                <a:off x="4575175" y="3521076"/>
                <a:ext cx="371475" cy="477838"/>
              </a:xfrm>
              <a:custGeom>
                <a:avLst/>
                <a:gdLst>
                  <a:gd name="T0" fmla="*/ 152 w 2574"/>
                  <a:gd name="T1" fmla="*/ 0 h 3310"/>
                  <a:gd name="T2" fmla="*/ 2423 w 2574"/>
                  <a:gd name="T3" fmla="*/ 0 h 3310"/>
                  <a:gd name="T4" fmla="*/ 2453 w 2574"/>
                  <a:gd name="T5" fmla="*/ 3 h 3310"/>
                  <a:gd name="T6" fmla="*/ 2481 w 2574"/>
                  <a:gd name="T7" fmla="*/ 12 h 3310"/>
                  <a:gd name="T8" fmla="*/ 2507 w 2574"/>
                  <a:gd name="T9" fmla="*/ 26 h 3310"/>
                  <a:gd name="T10" fmla="*/ 2529 w 2574"/>
                  <a:gd name="T11" fmla="*/ 44 h 3310"/>
                  <a:gd name="T12" fmla="*/ 2548 w 2574"/>
                  <a:gd name="T13" fmla="*/ 67 h 3310"/>
                  <a:gd name="T14" fmla="*/ 2562 w 2574"/>
                  <a:gd name="T15" fmla="*/ 92 h 3310"/>
                  <a:gd name="T16" fmla="*/ 2571 w 2574"/>
                  <a:gd name="T17" fmla="*/ 120 h 3310"/>
                  <a:gd name="T18" fmla="*/ 2574 w 2574"/>
                  <a:gd name="T19" fmla="*/ 150 h 3310"/>
                  <a:gd name="T20" fmla="*/ 2574 w 2574"/>
                  <a:gd name="T21" fmla="*/ 374 h 3310"/>
                  <a:gd name="T22" fmla="*/ 2272 w 2574"/>
                  <a:gd name="T23" fmla="*/ 896 h 3310"/>
                  <a:gd name="T24" fmla="*/ 2272 w 2574"/>
                  <a:gd name="T25" fmla="*/ 301 h 3310"/>
                  <a:gd name="T26" fmla="*/ 304 w 2574"/>
                  <a:gd name="T27" fmla="*/ 301 h 3310"/>
                  <a:gd name="T28" fmla="*/ 304 w 2574"/>
                  <a:gd name="T29" fmla="*/ 3008 h 3310"/>
                  <a:gd name="T30" fmla="*/ 2272 w 2574"/>
                  <a:gd name="T31" fmla="*/ 3008 h 3310"/>
                  <a:gd name="T32" fmla="*/ 2272 w 2574"/>
                  <a:gd name="T33" fmla="*/ 2634 h 3310"/>
                  <a:gd name="T34" fmla="*/ 2430 w 2574"/>
                  <a:gd name="T35" fmla="*/ 2530 h 3310"/>
                  <a:gd name="T36" fmla="*/ 2458 w 2574"/>
                  <a:gd name="T37" fmla="*/ 2508 h 3310"/>
                  <a:gd name="T38" fmla="*/ 2482 w 2574"/>
                  <a:gd name="T39" fmla="*/ 2483 h 3310"/>
                  <a:gd name="T40" fmla="*/ 2502 w 2574"/>
                  <a:gd name="T41" fmla="*/ 2454 h 3310"/>
                  <a:gd name="T42" fmla="*/ 2574 w 2574"/>
                  <a:gd name="T43" fmla="*/ 2330 h 3310"/>
                  <a:gd name="T44" fmla="*/ 2574 w 2574"/>
                  <a:gd name="T45" fmla="*/ 3159 h 3310"/>
                  <a:gd name="T46" fmla="*/ 2571 w 2574"/>
                  <a:gd name="T47" fmla="*/ 3189 h 3310"/>
                  <a:gd name="T48" fmla="*/ 2562 w 2574"/>
                  <a:gd name="T49" fmla="*/ 3217 h 3310"/>
                  <a:gd name="T50" fmla="*/ 2548 w 2574"/>
                  <a:gd name="T51" fmla="*/ 3243 h 3310"/>
                  <a:gd name="T52" fmla="*/ 2529 w 2574"/>
                  <a:gd name="T53" fmla="*/ 3265 h 3310"/>
                  <a:gd name="T54" fmla="*/ 2507 w 2574"/>
                  <a:gd name="T55" fmla="*/ 3284 h 3310"/>
                  <a:gd name="T56" fmla="*/ 2481 w 2574"/>
                  <a:gd name="T57" fmla="*/ 3297 h 3310"/>
                  <a:gd name="T58" fmla="*/ 2453 w 2574"/>
                  <a:gd name="T59" fmla="*/ 3307 h 3310"/>
                  <a:gd name="T60" fmla="*/ 2423 w 2574"/>
                  <a:gd name="T61" fmla="*/ 3310 h 3310"/>
                  <a:gd name="T62" fmla="*/ 152 w 2574"/>
                  <a:gd name="T63" fmla="*/ 3310 h 3310"/>
                  <a:gd name="T64" fmla="*/ 121 w 2574"/>
                  <a:gd name="T65" fmla="*/ 3307 h 3310"/>
                  <a:gd name="T66" fmla="*/ 93 w 2574"/>
                  <a:gd name="T67" fmla="*/ 3297 h 3310"/>
                  <a:gd name="T68" fmla="*/ 67 w 2574"/>
                  <a:gd name="T69" fmla="*/ 3284 h 3310"/>
                  <a:gd name="T70" fmla="*/ 45 w 2574"/>
                  <a:gd name="T71" fmla="*/ 3265 h 3310"/>
                  <a:gd name="T72" fmla="*/ 26 w 2574"/>
                  <a:gd name="T73" fmla="*/ 3243 h 3310"/>
                  <a:gd name="T74" fmla="*/ 13 w 2574"/>
                  <a:gd name="T75" fmla="*/ 3217 h 3310"/>
                  <a:gd name="T76" fmla="*/ 3 w 2574"/>
                  <a:gd name="T77" fmla="*/ 3189 h 3310"/>
                  <a:gd name="T78" fmla="*/ 0 w 2574"/>
                  <a:gd name="T79" fmla="*/ 3159 h 3310"/>
                  <a:gd name="T80" fmla="*/ 0 w 2574"/>
                  <a:gd name="T81" fmla="*/ 150 h 3310"/>
                  <a:gd name="T82" fmla="*/ 3 w 2574"/>
                  <a:gd name="T83" fmla="*/ 120 h 3310"/>
                  <a:gd name="T84" fmla="*/ 13 w 2574"/>
                  <a:gd name="T85" fmla="*/ 92 h 3310"/>
                  <a:gd name="T86" fmla="*/ 26 w 2574"/>
                  <a:gd name="T87" fmla="*/ 67 h 3310"/>
                  <a:gd name="T88" fmla="*/ 45 w 2574"/>
                  <a:gd name="T89" fmla="*/ 44 h 3310"/>
                  <a:gd name="T90" fmla="*/ 67 w 2574"/>
                  <a:gd name="T91" fmla="*/ 26 h 3310"/>
                  <a:gd name="T92" fmla="*/ 93 w 2574"/>
                  <a:gd name="T93" fmla="*/ 12 h 3310"/>
                  <a:gd name="T94" fmla="*/ 121 w 2574"/>
                  <a:gd name="T95" fmla="*/ 3 h 3310"/>
                  <a:gd name="T96" fmla="*/ 152 w 2574"/>
                  <a:gd name="T97" fmla="*/ 0 h 3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74" h="3310">
                    <a:moveTo>
                      <a:pt x="152" y="0"/>
                    </a:moveTo>
                    <a:lnTo>
                      <a:pt x="2423" y="0"/>
                    </a:lnTo>
                    <a:lnTo>
                      <a:pt x="2453" y="3"/>
                    </a:lnTo>
                    <a:lnTo>
                      <a:pt x="2481" y="12"/>
                    </a:lnTo>
                    <a:lnTo>
                      <a:pt x="2507" y="26"/>
                    </a:lnTo>
                    <a:lnTo>
                      <a:pt x="2529" y="44"/>
                    </a:lnTo>
                    <a:lnTo>
                      <a:pt x="2548" y="67"/>
                    </a:lnTo>
                    <a:lnTo>
                      <a:pt x="2562" y="92"/>
                    </a:lnTo>
                    <a:lnTo>
                      <a:pt x="2571" y="120"/>
                    </a:lnTo>
                    <a:lnTo>
                      <a:pt x="2574" y="150"/>
                    </a:lnTo>
                    <a:lnTo>
                      <a:pt x="2574" y="374"/>
                    </a:lnTo>
                    <a:lnTo>
                      <a:pt x="2272" y="896"/>
                    </a:lnTo>
                    <a:lnTo>
                      <a:pt x="2272" y="301"/>
                    </a:lnTo>
                    <a:lnTo>
                      <a:pt x="304" y="301"/>
                    </a:lnTo>
                    <a:lnTo>
                      <a:pt x="304" y="3008"/>
                    </a:lnTo>
                    <a:lnTo>
                      <a:pt x="2272" y="3008"/>
                    </a:lnTo>
                    <a:lnTo>
                      <a:pt x="2272" y="2634"/>
                    </a:lnTo>
                    <a:lnTo>
                      <a:pt x="2430" y="2530"/>
                    </a:lnTo>
                    <a:lnTo>
                      <a:pt x="2458" y="2508"/>
                    </a:lnTo>
                    <a:lnTo>
                      <a:pt x="2482" y="2483"/>
                    </a:lnTo>
                    <a:lnTo>
                      <a:pt x="2502" y="2454"/>
                    </a:lnTo>
                    <a:lnTo>
                      <a:pt x="2574" y="2330"/>
                    </a:lnTo>
                    <a:lnTo>
                      <a:pt x="2574" y="3159"/>
                    </a:lnTo>
                    <a:lnTo>
                      <a:pt x="2571" y="3189"/>
                    </a:lnTo>
                    <a:lnTo>
                      <a:pt x="2562" y="3217"/>
                    </a:lnTo>
                    <a:lnTo>
                      <a:pt x="2548" y="3243"/>
                    </a:lnTo>
                    <a:lnTo>
                      <a:pt x="2529" y="3265"/>
                    </a:lnTo>
                    <a:lnTo>
                      <a:pt x="2507" y="3284"/>
                    </a:lnTo>
                    <a:lnTo>
                      <a:pt x="2481" y="3297"/>
                    </a:lnTo>
                    <a:lnTo>
                      <a:pt x="2453" y="3307"/>
                    </a:lnTo>
                    <a:lnTo>
                      <a:pt x="2423" y="3310"/>
                    </a:lnTo>
                    <a:lnTo>
                      <a:pt x="152" y="3310"/>
                    </a:lnTo>
                    <a:lnTo>
                      <a:pt x="121" y="3307"/>
                    </a:lnTo>
                    <a:lnTo>
                      <a:pt x="93" y="3297"/>
                    </a:lnTo>
                    <a:lnTo>
                      <a:pt x="67" y="3284"/>
                    </a:lnTo>
                    <a:lnTo>
                      <a:pt x="45" y="3265"/>
                    </a:lnTo>
                    <a:lnTo>
                      <a:pt x="26" y="3243"/>
                    </a:lnTo>
                    <a:lnTo>
                      <a:pt x="13" y="3217"/>
                    </a:lnTo>
                    <a:lnTo>
                      <a:pt x="3" y="3189"/>
                    </a:lnTo>
                    <a:lnTo>
                      <a:pt x="0" y="3159"/>
                    </a:lnTo>
                    <a:lnTo>
                      <a:pt x="0" y="150"/>
                    </a:lnTo>
                    <a:lnTo>
                      <a:pt x="3" y="120"/>
                    </a:lnTo>
                    <a:lnTo>
                      <a:pt x="13" y="92"/>
                    </a:lnTo>
                    <a:lnTo>
                      <a:pt x="26" y="67"/>
                    </a:lnTo>
                    <a:lnTo>
                      <a:pt x="45" y="44"/>
                    </a:lnTo>
                    <a:lnTo>
                      <a:pt x="67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58"/>
              <p:cNvSpPr>
                <a:spLocks noEditPoints="1"/>
              </p:cNvSpPr>
              <p:nvPr/>
            </p:nvSpPr>
            <p:spPr bwMode="auto">
              <a:xfrm>
                <a:off x="4826000" y="3575051"/>
                <a:ext cx="228600" cy="341313"/>
              </a:xfrm>
              <a:custGeom>
                <a:avLst/>
                <a:gdLst>
                  <a:gd name="T0" fmla="*/ 131 w 1591"/>
                  <a:gd name="T1" fmla="*/ 1996 h 2370"/>
                  <a:gd name="T2" fmla="*/ 223 w 1591"/>
                  <a:gd name="T3" fmla="*/ 2040 h 2370"/>
                  <a:gd name="T4" fmla="*/ 308 w 1591"/>
                  <a:gd name="T5" fmla="*/ 2097 h 2370"/>
                  <a:gd name="T6" fmla="*/ 439 w 1591"/>
                  <a:gd name="T7" fmla="*/ 1980 h 2370"/>
                  <a:gd name="T8" fmla="*/ 389 w 1591"/>
                  <a:gd name="T9" fmla="*/ 1934 h 2370"/>
                  <a:gd name="T10" fmla="*/ 314 w 1591"/>
                  <a:gd name="T11" fmla="*/ 1883 h 2370"/>
                  <a:gd name="T12" fmla="*/ 245 w 1591"/>
                  <a:gd name="T13" fmla="*/ 1849 h 2370"/>
                  <a:gd name="T14" fmla="*/ 187 w 1591"/>
                  <a:gd name="T15" fmla="*/ 1829 h 2370"/>
                  <a:gd name="T16" fmla="*/ 141 w 1591"/>
                  <a:gd name="T17" fmla="*/ 1820 h 2370"/>
                  <a:gd name="T18" fmla="*/ 1118 w 1591"/>
                  <a:gd name="T19" fmla="*/ 0 h 2370"/>
                  <a:gd name="T20" fmla="*/ 1173 w 1591"/>
                  <a:gd name="T21" fmla="*/ 7 h 2370"/>
                  <a:gd name="T22" fmla="*/ 1240 w 1591"/>
                  <a:gd name="T23" fmla="*/ 25 h 2370"/>
                  <a:gd name="T24" fmla="*/ 1319 w 1591"/>
                  <a:gd name="T25" fmla="*/ 57 h 2370"/>
                  <a:gd name="T26" fmla="*/ 1407 w 1591"/>
                  <a:gd name="T27" fmla="*/ 108 h 2370"/>
                  <a:gd name="T28" fmla="*/ 1478 w 1591"/>
                  <a:gd name="T29" fmla="*/ 163 h 2370"/>
                  <a:gd name="T30" fmla="*/ 1528 w 1591"/>
                  <a:gd name="T31" fmla="*/ 215 h 2370"/>
                  <a:gd name="T32" fmla="*/ 1561 w 1591"/>
                  <a:gd name="T33" fmla="*/ 261 h 2370"/>
                  <a:gd name="T34" fmla="*/ 1580 w 1591"/>
                  <a:gd name="T35" fmla="*/ 297 h 2370"/>
                  <a:gd name="T36" fmla="*/ 1588 w 1591"/>
                  <a:gd name="T37" fmla="*/ 320 h 2370"/>
                  <a:gd name="T38" fmla="*/ 1591 w 1591"/>
                  <a:gd name="T39" fmla="*/ 344 h 2370"/>
                  <a:gd name="T40" fmla="*/ 1581 w 1591"/>
                  <a:gd name="T41" fmla="*/ 379 h 2370"/>
                  <a:gd name="T42" fmla="*/ 625 w 1591"/>
                  <a:gd name="T43" fmla="*/ 2021 h 2370"/>
                  <a:gd name="T44" fmla="*/ 116 w 1591"/>
                  <a:gd name="T45" fmla="*/ 2357 h 2370"/>
                  <a:gd name="T46" fmla="*/ 77 w 1591"/>
                  <a:gd name="T47" fmla="*/ 2370 h 2370"/>
                  <a:gd name="T48" fmla="*/ 36 w 1591"/>
                  <a:gd name="T49" fmla="*/ 2359 h 2370"/>
                  <a:gd name="T50" fmla="*/ 12 w 1591"/>
                  <a:gd name="T51" fmla="*/ 2338 h 2370"/>
                  <a:gd name="T52" fmla="*/ 0 w 1591"/>
                  <a:gd name="T53" fmla="*/ 2306 h 2370"/>
                  <a:gd name="T54" fmla="*/ 34 w 1591"/>
                  <a:gd name="T55" fmla="*/ 1702 h 2370"/>
                  <a:gd name="T56" fmla="*/ 45 w 1591"/>
                  <a:gd name="T57" fmla="*/ 1670 h 2370"/>
                  <a:gd name="T58" fmla="*/ 1002 w 1591"/>
                  <a:gd name="T59" fmla="*/ 27 h 2370"/>
                  <a:gd name="T60" fmla="*/ 1034 w 1591"/>
                  <a:gd name="T61" fmla="*/ 7 h 2370"/>
                  <a:gd name="T62" fmla="*/ 1048 w 1591"/>
                  <a:gd name="T63" fmla="*/ 4 h 2370"/>
                  <a:gd name="T64" fmla="*/ 1076 w 1591"/>
                  <a:gd name="T65" fmla="*/ 0 h 2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91" h="2370">
                    <a:moveTo>
                      <a:pt x="141" y="1820"/>
                    </a:moveTo>
                    <a:lnTo>
                      <a:pt x="131" y="1996"/>
                    </a:lnTo>
                    <a:lnTo>
                      <a:pt x="177" y="2016"/>
                    </a:lnTo>
                    <a:lnTo>
                      <a:pt x="223" y="2040"/>
                    </a:lnTo>
                    <a:lnTo>
                      <a:pt x="267" y="2067"/>
                    </a:lnTo>
                    <a:lnTo>
                      <a:pt x="308" y="2097"/>
                    </a:lnTo>
                    <a:lnTo>
                      <a:pt x="455" y="2000"/>
                    </a:lnTo>
                    <a:lnTo>
                      <a:pt x="439" y="1980"/>
                    </a:lnTo>
                    <a:lnTo>
                      <a:pt x="417" y="1958"/>
                    </a:lnTo>
                    <a:lnTo>
                      <a:pt x="389" y="1934"/>
                    </a:lnTo>
                    <a:lnTo>
                      <a:pt x="355" y="1909"/>
                    </a:lnTo>
                    <a:lnTo>
                      <a:pt x="314" y="1883"/>
                    </a:lnTo>
                    <a:lnTo>
                      <a:pt x="278" y="1864"/>
                    </a:lnTo>
                    <a:lnTo>
                      <a:pt x="245" y="1849"/>
                    </a:lnTo>
                    <a:lnTo>
                      <a:pt x="214" y="1837"/>
                    </a:lnTo>
                    <a:lnTo>
                      <a:pt x="187" y="1829"/>
                    </a:lnTo>
                    <a:lnTo>
                      <a:pt x="163" y="1824"/>
                    </a:lnTo>
                    <a:lnTo>
                      <a:pt x="141" y="1820"/>
                    </a:lnTo>
                    <a:close/>
                    <a:moveTo>
                      <a:pt x="1095" y="0"/>
                    </a:moveTo>
                    <a:lnTo>
                      <a:pt x="1118" y="0"/>
                    </a:lnTo>
                    <a:lnTo>
                      <a:pt x="1144" y="2"/>
                    </a:lnTo>
                    <a:lnTo>
                      <a:pt x="1173" y="7"/>
                    </a:lnTo>
                    <a:lnTo>
                      <a:pt x="1205" y="14"/>
                    </a:lnTo>
                    <a:lnTo>
                      <a:pt x="1240" y="25"/>
                    </a:lnTo>
                    <a:lnTo>
                      <a:pt x="1278" y="39"/>
                    </a:lnTo>
                    <a:lnTo>
                      <a:pt x="1319" y="57"/>
                    </a:lnTo>
                    <a:lnTo>
                      <a:pt x="1362" y="81"/>
                    </a:lnTo>
                    <a:lnTo>
                      <a:pt x="1407" y="108"/>
                    </a:lnTo>
                    <a:lnTo>
                      <a:pt x="1446" y="136"/>
                    </a:lnTo>
                    <a:lnTo>
                      <a:pt x="1478" y="163"/>
                    </a:lnTo>
                    <a:lnTo>
                      <a:pt x="1505" y="190"/>
                    </a:lnTo>
                    <a:lnTo>
                      <a:pt x="1528" y="215"/>
                    </a:lnTo>
                    <a:lnTo>
                      <a:pt x="1546" y="239"/>
                    </a:lnTo>
                    <a:lnTo>
                      <a:pt x="1561" y="261"/>
                    </a:lnTo>
                    <a:lnTo>
                      <a:pt x="1571" y="280"/>
                    </a:lnTo>
                    <a:lnTo>
                      <a:pt x="1580" y="297"/>
                    </a:lnTo>
                    <a:lnTo>
                      <a:pt x="1585" y="311"/>
                    </a:lnTo>
                    <a:lnTo>
                      <a:pt x="1588" y="320"/>
                    </a:lnTo>
                    <a:lnTo>
                      <a:pt x="1589" y="325"/>
                    </a:lnTo>
                    <a:lnTo>
                      <a:pt x="1591" y="344"/>
                    </a:lnTo>
                    <a:lnTo>
                      <a:pt x="1588" y="363"/>
                    </a:lnTo>
                    <a:lnTo>
                      <a:pt x="1581" y="379"/>
                    </a:lnTo>
                    <a:lnTo>
                      <a:pt x="634" y="2008"/>
                    </a:lnTo>
                    <a:lnTo>
                      <a:pt x="625" y="2021"/>
                    </a:lnTo>
                    <a:lnTo>
                      <a:pt x="611" y="2033"/>
                    </a:lnTo>
                    <a:lnTo>
                      <a:pt x="116" y="2357"/>
                    </a:lnTo>
                    <a:lnTo>
                      <a:pt x="97" y="2367"/>
                    </a:lnTo>
                    <a:lnTo>
                      <a:pt x="77" y="2370"/>
                    </a:lnTo>
                    <a:lnTo>
                      <a:pt x="56" y="2368"/>
                    </a:lnTo>
                    <a:lnTo>
                      <a:pt x="36" y="2359"/>
                    </a:lnTo>
                    <a:lnTo>
                      <a:pt x="23" y="2350"/>
                    </a:lnTo>
                    <a:lnTo>
                      <a:pt x="12" y="2338"/>
                    </a:lnTo>
                    <a:lnTo>
                      <a:pt x="5" y="2323"/>
                    </a:lnTo>
                    <a:lnTo>
                      <a:pt x="0" y="2306"/>
                    </a:lnTo>
                    <a:lnTo>
                      <a:pt x="0" y="2290"/>
                    </a:lnTo>
                    <a:lnTo>
                      <a:pt x="34" y="1702"/>
                    </a:lnTo>
                    <a:lnTo>
                      <a:pt x="38" y="1685"/>
                    </a:lnTo>
                    <a:lnTo>
                      <a:pt x="45" y="1670"/>
                    </a:lnTo>
                    <a:lnTo>
                      <a:pt x="991" y="41"/>
                    </a:lnTo>
                    <a:lnTo>
                      <a:pt x="1002" y="27"/>
                    </a:lnTo>
                    <a:lnTo>
                      <a:pt x="1016" y="15"/>
                    </a:lnTo>
                    <a:lnTo>
                      <a:pt x="1034" y="7"/>
                    </a:lnTo>
                    <a:lnTo>
                      <a:pt x="1038" y="6"/>
                    </a:lnTo>
                    <a:lnTo>
                      <a:pt x="1048" y="4"/>
                    </a:lnTo>
                    <a:lnTo>
                      <a:pt x="1060" y="2"/>
                    </a:lnTo>
                    <a:lnTo>
                      <a:pt x="1076" y="0"/>
                    </a:lnTo>
                    <a:lnTo>
                      <a:pt x="10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59"/>
              <p:cNvSpPr>
                <a:spLocks/>
              </p:cNvSpPr>
              <p:nvPr/>
            </p:nvSpPr>
            <p:spPr bwMode="auto">
              <a:xfrm>
                <a:off x="4645025" y="3849688"/>
                <a:ext cx="166688" cy="84138"/>
              </a:xfrm>
              <a:custGeom>
                <a:avLst/>
                <a:gdLst>
                  <a:gd name="T0" fmla="*/ 557 w 1155"/>
                  <a:gd name="T1" fmla="*/ 5 h 591"/>
                  <a:gd name="T2" fmla="*/ 583 w 1155"/>
                  <a:gd name="T3" fmla="*/ 28 h 591"/>
                  <a:gd name="T4" fmla="*/ 591 w 1155"/>
                  <a:gd name="T5" fmla="*/ 111 h 591"/>
                  <a:gd name="T6" fmla="*/ 560 w 1155"/>
                  <a:gd name="T7" fmla="*/ 199 h 591"/>
                  <a:gd name="T8" fmla="*/ 569 w 1155"/>
                  <a:gd name="T9" fmla="*/ 242 h 591"/>
                  <a:gd name="T10" fmla="*/ 587 w 1155"/>
                  <a:gd name="T11" fmla="*/ 270 h 591"/>
                  <a:gd name="T12" fmla="*/ 637 w 1155"/>
                  <a:gd name="T13" fmla="*/ 278 h 591"/>
                  <a:gd name="T14" fmla="*/ 681 w 1155"/>
                  <a:gd name="T15" fmla="*/ 323 h 591"/>
                  <a:gd name="T16" fmla="*/ 693 w 1155"/>
                  <a:gd name="T17" fmla="*/ 357 h 591"/>
                  <a:gd name="T18" fmla="*/ 847 w 1155"/>
                  <a:gd name="T19" fmla="*/ 351 h 591"/>
                  <a:gd name="T20" fmla="*/ 996 w 1155"/>
                  <a:gd name="T21" fmla="*/ 366 h 591"/>
                  <a:gd name="T22" fmla="*/ 1118 w 1155"/>
                  <a:gd name="T23" fmla="*/ 373 h 591"/>
                  <a:gd name="T24" fmla="*/ 1149 w 1155"/>
                  <a:gd name="T25" fmla="*/ 400 h 591"/>
                  <a:gd name="T26" fmla="*/ 1154 w 1155"/>
                  <a:gd name="T27" fmla="*/ 441 h 591"/>
                  <a:gd name="T28" fmla="*/ 1131 w 1155"/>
                  <a:gd name="T29" fmla="*/ 475 h 591"/>
                  <a:gd name="T30" fmla="*/ 1066 w 1155"/>
                  <a:gd name="T31" fmla="*/ 482 h 591"/>
                  <a:gd name="T32" fmla="*/ 957 w 1155"/>
                  <a:gd name="T33" fmla="*/ 467 h 591"/>
                  <a:gd name="T34" fmla="*/ 843 w 1155"/>
                  <a:gd name="T35" fmla="*/ 452 h 591"/>
                  <a:gd name="T36" fmla="*/ 738 w 1155"/>
                  <a:gd name="T37" fmla="*/ 461 h 591"/>
                  <a:gd name="T38" fmla="*/ 679 w 1155"/>
                  <a:gd name="T39" fmla="*/ 486 h 591"/>
                  <a:gd name="T40" fmla="*/ 636 w 1155"/>
                  <a:gd name="T41" fmla="*/ 492 h 591"/>
                  <a:gd name="T42" fmla="*/ 603 w 1155"/>
                  <a:gd name="T43" fmla="*/ 477 h 591"/>
                  <a:gd name="T44" fmla="*/ 576 w 1155"/>
                  <a:gd name="T45" fmla="*/ 454 h 591"/>
                  <a:gd name="T46" fmla="*/ 571 w 1155"/>
                  <a:gd name="T47" fmla="*/ 407 h 591"/>
                  <a:gd name="T48" fmla="*/ 537 w 1155"/>
                  <a:gd name="T49" fmla="*/ 457 h 591"/>
                  <a:gd name="T50" fmla="*/ 495 w 1155"/>
                  <a:gd name="T51" fmla="*/ 471 h 591"/>
                  <a:gd name="T52" fmla="*/ 455 w 1155"/>
                  <a:gd name="T53" fmla="*/ 456 h 591"/>
                  <a:gd name="T54" fmla="*/ 439 w 1155"/>
                  <a:gd name="T55" fmla="*/ 419 h 591"/>
                  <a:gd name="T56" fmla="*/ 450 w 1155"/>
                  <a:gd name="T57" fmla="*/ 390 h 591"/>
                  <a:gd name="T58" fmla="*/ 458 w 1155"/>
                  <a:gd name="T59" fmla="*/ 369 h 591"/>
                  <a:gd name="T60" fmla="*/ 422 w 1155"/>
                  <a:gd name="T61" fmla="*/ 404 h 591"/>
                  <a:gd name="T62" fmla="*/ 379 w 1155"/>
                  <a:gd name="T63" fmla="*/ 428 h 591"/>
                  <a:gd name="T64" fmla="*/ 335 w 1155"/>
                  <a:gd name="T65" fmla="*/ 417 h 591"/>
                  <a:gd name="T66" fmla="*/ 314 w 1155"/>
                  <a:gd name="T67" fmla="*/ 379 h 591"/>
                  <a:gd name="T68" fmla="*/ 364 w 1155"/>
                  <a:gd name="T69" fmla="*/ 288 h 591"/>
                  <a:gd name="T70" fmla="*/ 252 w 1155"/>
                  <a:gd name="T71" fmla="*/ 393 h 591"/>
                  <a:gd name="T72" fmla="*/ 96 w 1155"/>
                  <a:gd name="T73" fmla="*/ 581 h 591"/>
                  <a:gd name="T74" fmla="*/ 49 w 1155"/>
                  <a:gd name="T75" fmla="*/ 590 h 591"/>
                  <a:gd name="T76" fmla="*/ 9 w 1155"/>
                  <a:gd name="T77" fmla="*/ 569 h 591"/>
                  <a:gd name="T78" fmla="*/ 2 w 1155"/>
                  <a:gd name="T79" fmla="*/ 527 h 591"/>
                  <a:gd name="T80" fmla="*/ 138 w 1155"/>
                  <a:gd name="T81" fmla="*/ 351 h 591"/>
                  <a:gd name="T82" fmla="*/ 344 w 1155"/>
                  <a:gd name="T83" fmla="*/ 123 h 591"/>
                  <a:gd name="T84" fmla="*/ 398 w 1155"/>
                  <a:gd name="T85" fmla="*/ 70 h 591"/>
                  <a:gd name="T86" fmla="*/ 462 w 1155"/>
                  <a:gd name="T87" fmla="*/ 20 h 591"/>
                  <a:gd name="T88" fmla="*/ 534 w 1155"/>
                  <a:gd name="T89" fmla="*/ 0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55" h="591">
                    <a:moveTo>
                      <a:pt x="534" y="0"/>
                    </a:moveTo>
                    <a:lnTo>
                      <a:pt x="545" y="2"/>
                    </a:lnTo>
                    <a:lnTo>
                      <a:pt x="557" y="5"/>
                    </a:lnTo>
                    <a:lnTo>
                      <a:pt x="567" y="10"/>
                    </a:lnTo>
                    <a:lnTo>
                      <a:pt x="576" y="18"/>
                    </a:lnTo>
                    <a:lnTo>
                      <a:pt x="583" y="28"/>
                    </a:lnTo>
                    <a:lnTo>
                      <a:pt x="591" y="54"/>
                    </a:lnTo>
                    <a:lnTo>
                      <a:pt x="593" y="82"/>
                    </a:lnTo>
                    <a:lnTo>
                      <a:pt x="591" y="111"/>
                    </a:lnTo>
                    <a:lnTo>
                      <a:pt x="584" y="140"/>
                    </a:lnTo>
                    <a:lnTo>
                      <a:pt x="573" y="170"/>
                    </a:lnTo>
                    <a:lnTo>
                      <a:pt x="560" y="199"/>
                    </a:lnTo>
                    <a:lnTo>
                      <a:pt x="543" y="230"/>
                    </a:lnTo>
                    <a:lnTo>
                      <a:pt x="557" y="235"/>
                    </a:lnTo>
                    <a:lnTo>
                      <a:pt x="569" y="242"/>
                    </a:lnTo>
                    <a:lnTo>
                      <a:pt x="579" y="254"/>
                    </a:lnTo>
                    <a:lnTo>
                      <a:pt x="583" y="263"/>
                    </a:lnTo>
                    <a:lnTo>
                      <a:pt x="587" y="270"/>
                    </a:lnTo>
                    <a:lnTo>
                      <a:pt x="604" y="269"/>
                    </a:lnTo>
                    <a:lnTo>
                      <a:pt x="620" y="272"/>
                    </a:lnTo>
                    <a:lnTo>
                      <a:pt x="637" y="278"/>
                    </a:lnTo>
                    <a:lnTo>
                      <a:pt x="653" y="289"/>
                    </a:lnTo>
                    <a:lnTo>
                      <a:pt x="668" y="303"/>
                    </a:lnTo>
                    <a:lnTo>
                      <a:pt x="681" y="323"/>
                    </a:lnTo>
                    <a:lnTo>
                      <a:pt x="689" y="338"/>
                    </a:lnTo>
                    <a:lnTo>
                      <a:pt x="692" y="349"/>
                    </a:lnTo>
                    <a:lnTo>
                      <a:pt x="693" y="357"/>
                    </a:lnTo>
                    <a:lnTo>
                      <a:pt x="746" y="351"/>
                    </a:lnTo>
                    <a:lnTo>
                      <a:pt x="797" y="350"/>
                    </a:lnTo>
                    <a:lnTo>
                      <a:pt x="847" y="351"/>
                    </a:lnTo>
                    <a:lnTo>
                      <a:pt x="897" y="355"/>
                    </a:lnTo>
                    <a:lnTo>
                      <a:pt x="946" y="361"/>
                    </a:lnTo>
                    <a:lnTo>
                      <a:pt x="996" y="366"/>
                    </a:lnTo>
                    <a:lnTo>
                      <a:pt x="1048" y="369"/>
                    </a:lnTo>
                    <a:lnTo>
                      <a:pt x="1101" y="371"/>
                    </a:lnTo>
                    <a:lnTo>
                      <a:pt x="1118" y="373"/>
                    </a:lnTo>
                    <a:lnTo>
                      <a:pt x="1131" y="379"/>
                    </a:lnTo>
                    <a:lnTo>
                      <a:pt x="1142" y="389"/>
                    </a:lnTo>
                    <a:lnTo>
                      <a:pt x="1149" y="400"/>
                    </a:lnTo>
                    <a:lnTo>
                      <a:pt x="1154" y="413"/>
                    </a:lnTo>
                    <a:lnTo>
                      <a:pt x="1155" y="427"/>
                    </a:lnTo>
                    <a:lnTo>
                      <a:pt x="1154" y="441"/>
                    </a:lnTo>
                    <a:lnTo>
                      <a:pt x="1149" y="454"/>
                    </a:lnTo>
                    <a:lnTo>
                      <a:pt x="1142" y="466"/>
                    </a:lnTo>
                    <a:lnTo>
                      <a:pt x="1131" y="475"/>
                    </a:lnTo>
                    <a:lnTo>
                      <a:pt x="1118" y="481"/>
                    </a:lnTo>
                    <a:lnTo>
                      <a:pt x="1101" y="483"/>
                    </a:lnTo>
                    <a:lnTo>
                      <a:pt x="1066" y="482"/>
                    </a:lnTo>
                    <a:lnTo>
                      <a:pt x="1031" y="478"/>
                    </a:lnTo>
                    <a:lnTo>
                      <a:pt x="993" y="473"/>
                    </a:lnTo>
                    <a:lnTo>
                      <a:pt x="957" y="467"/>
                    </a:lnTo>
                    <a:lnTo>
                      <a:pt x="919" y="460"/>
                    </a:lnTo>
                    <a:lnTo>
                      <a:pt x="881" y="455"/>
                    </a:lnTo>
                    <a:lnTo>
                      <a:pt x="843" y="452"/>
                    </a:lnTo>
                    <a:lnTo>
                      <a:pt x="807" y="451"/>
                    </a:lnTo>
                    <a:lnTo>
                      <a:pt x="771" y="454"/>
                    </a:lnTo>
                    <a:lnTo>
                      <a:pt x="738" y="461"/>
                    </a:lnTo>
                    <a:lnTo>
                      <a:pt x="705" y="474"/>
                    </a:lnTo>
                    <a:lnTo>
                      <a:pt x="693" y="480"/>
                    </a:lnTo>
                    <a:lnTo>
                      <a:pt x="679" y="486"/>
                    </a:lnTo>
                    <a:lnTo>
                      <a:pt x="664" y="492"/>
                    </a:lnTo>
                    <a:lnTo>
                      <a:pt x="651" y="494"/>
                    </a:lnTo>
                    <a:lnTo>
                      <a:pt x="636" y="492"/>
                    </a:lnTo>
                    <a:lnTo>
                      <a:pt x="626" y="487"/>
                    </a:lnTo>
                    <a:lnTo>
                      <a:pt x="614" y="482"/>
                    </a:lnTo>
                    <a:lnTo>
                      <a:pt x="603" y="477"/>
                    </a:lnTo>
                    <a:lnTo>
                      <a:pt x="592" y="471"/>
                    </a:lnTo>
                    <a:lnTo>
                      <a:pt x="584" y="464"/>
                    </a:lnTo>
                    <a:lnTo>
                      <a:pt x="576" y="454"/>
                    </a:lnTo>
                    <a:lnTo>
                      <a:pt x="572" y="442"/>
                    </a:lnTo>
                    <a:lnTo>
                      <a:pt x="571" y="423"/>
                    </a:lnTo>
                    <a:lnTo>
                      <a:pt x="571" y="407"/>
                    </a:lnTo>
                    <a:lnTo>
                      <a:pt x="560" y="427"/>
                    </a:lnTo>
                    <a:lnTo>
                      <a:pt x="547" y="446"/>
                    </a:lnTo>
                    <a:lnTo>
                      <a:pt x="537" y="457"/>
                    </a:lnTo>
                    <a:lnTo>
                      <a:pt x="524" y="466"/>
                    </a:lnTo>
                    <a:lnTo>
                      <a:pt x="509" y="470"/>
                    </a:lnTo>
                    <a:lnTo>
                      <a:pt x="495" y="471"/>
                    </a:lnTo>
                    <a:lnTo>
                      <a:pt x="480" y="469"/>
                    </a:lnTo>
                    <a:lnTo>
                      <a:pt x="467" y="464"/>
                    </a:lnTo>
                    <a:lnTo>
                      <a:pt x="455" y="456"/>
                    </a:lnTo>
                    <a:lnTo>
                      <a:pt x="446" y="446"/>
                    </a:lnTo>
                    <a:lnTo>
                      <a:pt x="440" y="433"/>
                    </a:lnTo>
                    <a:lnTo>
                      <a:pt x="439" y="419"/>
                    </a:lnTo>
                    <a:lnTo>
                      <a:pt x="444" y="402"/>
                    </a:lnTo>
                    <a:lnTo>
                      <a:pt x="447" y="396"/>
                    </a:lnTo>
                    <a:lnTo>
                      <a:pt x="450" y="390"/>
                    </a:lnTo>
                    <a:lnTo>
                      <a:pt x="450" y="390"/>
                    </a:lnTo>
                    <a:lnTo>
                      <a:pt x="449" y="390"/>
                    </a:lnTo>
                    <a:lnTo>
                      <a:pt x="458" y="369"/>
                    </a:lnTo>
                    <a:lnTo>
                      <a:pt x="445" y="378"/>
                    </a:lnTo>
                    <a:lnTo>
                      <a:pt x="432" y="390"/>
                    </a:lnTo>
                    <a:lnTo>
                      <a:pt x="422" y="404"/>
                    </a:lnTo>
                    <a:lnTo>
                      <a:pt x="409" y="417"/>
                    </a:lnTo>
                    <a:lnTo>
                      <a:pt x="394" y="425"/>
                    </a:lnTo>
                    <a:lnTo>
                      <a:pt x="379" y="428"/>
                    </a:lnTo>
                    <a:lnTo>
                      <a:pt x="363" y="428"/>
                    </a:lnTo>
                    <a:lnTo>
                      <a:pt x="348" y="424"/>
                    </a:lnTo>
                    <a:lnTo>
                      <a:pt x="335" y="417"/>
                    </a:lnTo>
                    <a:lnTo>
                      <a:pt x="324" y="406"/>
                    </a:lnTo>
                    <a:lnTo>
                      <a:pt x="317" y="394"/>
                    </a:lnTo>
                    <a:lnTo>
                      <a:pt x="314" y="379"/>
                    </a:lnTo>
                    <a:lnTo>
                      <a:pt x="316" y="364"/>
                    </a:lnTo>
                    <a:lnTo>
                      <a:pt x="323" y="347"/>
                    </a:lnTo>
                    <a:lnTo>
                      <a:pt x="364" y="288"/>
                    </a:lnTo>
                    <a:lnTo>
                      <a:pt x="404" y="226"/>
                    </a:lnTo>
                    <a:lnTo>
                      <a:pt x="326" y="309"/>
                    </a:lnTo>
                    <a:lnTo>
                      <a:pt x="252" y="393"/>
                    </a:lnTo>
                    <a:lnTo>
                      <a:pt x="179" y="480"/>
                    </a:lnTo>
                    <a:lnTo>
                      <a:pt x="108" y="569"/>
                    </a:lnTo>
                    <a:lnTo>
                      <a:pt x="96" y="581"/>
                    </a:lnTo>
                    <a:lnTo>
                      <a:pt x="80" y="588"/>
                    </a:lnTo>
                    <a:lnTo>
                      <a:pt x="65" y="591"/>
                    </a:lnTo>
                    <a:lnTo>
                      <a:pt x="49" y="590"/>
                    </a:lnTo>
                    <a:lnTo>
                      <a:pt x="33" y="586"/>
                    </a:lnTo>
                    <a:lnTo>
                      <a:pt x="21" y="579"/>
                    </a:lnTo>
                    <a:lnTo>
                      <a:pt x="9" y="569"/>
                    </a:lnTo>
                    <a:lnTo>
                      <a:pt x="2" y="556"/>
                    </a:lnTo>
                    <a:lnTo>
                      <a:pt x="0" y="542"/>
                    </a:lnTo>
                    <a:lnTo>
                      <a:pt x="2" y="527"/>
                    </a:lnTo>
                    <a:lnTo>
                      <a:pt x="11" y="511"/>
                    </a:lnTo>
                    <a:lnTo>
                      <a:pt x="74" y="431"/>
                    </a:lnTo>
                    <a:lnTo>
                      <a:pt x="138" y="351"/>
                    </a:lnTo>
                    <a:lnTo>
                      <a:pt x="204" y="273"/>
                    </a:lnTo>
                    <a:lnTo>
                      <a:pt x="273" y="196"/>
                    </a:lnTo>
                    <a:lnTo>
                      <a:pt x="344" y="123"/>
                    </a:lnTo>
                    <a:lnTo>
                      <a:pt x="361" y="107"/>
                    </a:lnTo>
                    <a:lnTo>
                      <a:pt x="380" y="89"/>
                    </a:lnTo>
                    <a:lnTo>
                      <a:pt x="398" y="70"/>
                    </a:lnTo>
                    <a:lnTo>
                      <a:pt x="418" y="52"/>
                    </a:lnTo>
                    <a:lnTo>
                      <a:pt x="439" y="35"/>
                    </a:lnTo>
                    <a:lnTo>
                      <a:pt x="462" y="20"/>
                    </a:lnTo>
                    <a:lnTo>
                      <a:pt x="485" y="9"/>
                    </a:lnTo>
                    <a:lnTo>
                      <a:pt x="509" y="2"/>
                    </a:lnTo>
                    <a:lnTo>
                      <a:pt x="5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00" name="TextBox 199"/>
          <p:cNvSpPr txBox="1"/>
          <p:nvPr/>
        </p:nvSpPr>
        <p:spPr>
          <a:xfrm>
            <a:off x="67787" y="2251013"/>
            <a:ext cx="2185766" cy="7986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7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Tasked the RS to facilitate the process of appointment DED </a:t>
            </a:r>
          </a:p>
        </p:txBody>
      </p:sp>
      <p:grpSp>
        <p:nvGrpSpPr>
          <p:cNvPr id="206" name="Group 205"/>
          <p:cNvGrpSpPr/>
          <p:nvPr/>
        </p:nvGrpSpPr>
        <p:grpSpPr>
          <a:xfrm>
            <a:off x="586954" y="4659350"/>
            <a:ext cx="1125629" cy="1441962"/>
            <a:chOff x="586954" y="4659350"/>
            <a:chExt cx="1125629" cy="1441962"/>
          </a:xfrm>
        </p:grpSpPr>
        <p:grpSp>
          <p:nvGrpSpPr>
            <p:cNvPr id="204" name="Group 203"/>
            <p:cNvGrpSpPr/>
            <p:nvPr/>
          </p:nvGrpSpPr>
          <p:grpSpPr>
            <a:xfrm>
              <a:off x="654009" y="4659350"/>
              <a:ext cx="991518" cy="991518"/>
              <a:chOff x="630417" y="4652361"/>
              <a:chExt cx="991518" cy="991518"/>
            </a:xfrm>
          </p:grpSpPr>
          <p:sp>
            <p:nvSpPr>
              <p:cNvPr id="149" name="Oval 148"/>
              <p:cNvSpPr/>
              <p:nvPr/>
            </p:nvSpPr>
            <p:spPr>
              <a:xfrm>
                <a:off x="630417" y="4652361"/>
                <a:ext cx="991518" cy="991518"/>
              </a:xfrm>
              <a:prstGeom prst="ellipse">
                <a:avLst/>
              </a:prstGeom>
              <a:solidFill>
                <a:srgbClr val="136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177" name="Picture 176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176" y="4752024"/>
                <a:ext cx="720000" cy="720000"/>
              </a:xfrm>
              <a:prstGeom prst="rect">
                <a:avLst/>
              </a:prstGeom>
            </p:spPr>
          </p:pic>
        </p:grpSp>
        <p:sp>
          <p:nvSpPr>
            <p:cNvPr id="201" name="TextBox 200"/>
            <p:cNvSpPr txBox="1"/>
            <p:nvPr/>
          </p:nvSpPr>
          <p:spPr>
            <a:xfrm>
              <a:off x="586954" y="5701202"/>
              <a:ext cx="1125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2000" b="1" dirty="0">
                  <a:solidFill>
                    <a:srgbClr val="136D99"/>
                  </a:solidFill>
                  <a:latin typeface="HelvLight" pitchFamily="2" charset="0"/>
                  <a:cs typeface="Arial" panose="020B0604020202020204" pitchFamily="34" charset="0"/>
                </a:rPr>
                <a:t>SOM-11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2862986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1" y="7799"/>
            <a:ext cx="12195655" cy="6858000"/>
          </a:xfrm>
        </p:spPr>
      </p:pic>
      <p:cxnSp>
        <p:nvCxnSpPr>
          <p:cNvPr id="84" name="Straight Connector 83"/>
          <p:cNvCxnSpPr/>
          <p:nvPr/>
        </p:nvCxnSpPr>
        <p:spPr>
          <a:xfrm flipV="1">
            <a:off x="4852546" y="5521763"/>
            <a:ext cx="6892195" cy="3045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reeform 26"/>
          <p:cNvSpPr>
            <a:spLocks/>
          </p:cNvSpPr>
          <p:nvPr/>
        </p:nvSpPr>
        <p:spPr bwMode="auto">
          <a:xfrm>
            <a:off x="3881170" y="3900563"/>
            <a:ext cx="720000" cy="2346637"/>
          </a:xfrm>
          <a:custGeom>
            <a:avLst/>
            <a:gdLst>
              <a:gd name="T0" fmla="*/ 0 w 374"/>
              <a:gd name="T1" fmla="*/ 95 h 926"/>
              <a:gd name="T2" fmla="*/ 374 w 374"/>
              <a:gd name="T3" fmla="*/ 926 h 926"/>
              <a:gd name="T4" fmla="*/ 374 w 374"/>
              <a:gd name="T5" fmla="*/ 557 h 926"/>
              <a:gd name="T6" fmla="*/ 0 w 374"/>
              <a:gd name="T7" fmla="*/ 0 h 926"/>
              <a:gd name="T8" fmla="*/ 0 w 374"/>
              <a:gd name="T9" fmla="*/ 95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926">
                <a:moveTo>
                  <a:pt x="0" y="95"/>
                </a:moveTo>
                <a:lnTo>
                  <a:pt x="374" y="926"/>
                </a:lnTo>
                <a:lnTo>
                  <a:pt x="374" y="557"/>
                </a:lnTo>
                <a:lnTo>
                  <a:pt x="0" y="0"/>
                </a:lnTo>
                <a:lnTo>
                  <a:pt x="0" y="95"/>
                </a:lnTo>
                <a:close/>
              </a:path>
            </a:pathLst>
          </a:custGeom>
          <a:solidFill>
            <a:srgbClr val="136D9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240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86" name="Rectangle 15"/>
          <p:cNvSpPr>
            <a:spLocks noChangeArrowheads="1"/>
          </p:cNvSpPr>
          <p:nvPr/>
        </p:nvSpPr>
        <p:spPr bwMode="auto">
          <a:xfrm>
            <a:off x="3427611" y="3970843"/>
            <a:ext cx="499964" cy="173572"/>
          </a:xfrm>
          <a:prstGeom prst="rect">
            <a:avLst/>
          </a:prstGeom>
          <a:solidFill>
            <a:srgbClr val="136D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240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2642" y="288792"/>
            <a:ext cx="6480000" cy="769140"/>
          </a:xfrm>
        </p:spPr>
        <p:txBody>
          <a:bodyPr>
            <a:normAutofit/>
          </a:bodyPr>
          <a:lstStyle/>
          <a:p>
            <a:pPr algn="just"/>
            <a:r>
              <a:rPr lang="en-US" sz="4000" b="1" dirty="0">
                <a:latin typeface="Tw Cen MT" panose="020B0602020104020603" pitchFamily="34" charset="0"/>
              </a:rPr>
              <a:t>VACANCY ANNOUNCEMENT</a:t>
            </a:r>
            <a:endParaRPr lang="en-US" sz="4000" dirty="0">
              <a:latin typeface="Tw Cen MT" panose="020B0602020104020603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30402" y="989461"/>
            <a:ext cx="5868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"/>
          <p:cNvSpPr>
            <a:spLocks/>
          </p:cNvSpPr>
          <p:nvPr/>
        </p:nvSpPr>
        <p:spPr bwMode="auto">
          <a:xfrm>
            <a:off x="4587505" y="4849298"/>
            <a:ext cx="3212974" cy="705600"/>
          </a:xfrm>
          <a:custGeom>
            <a:avLst/>
            <a:gdLst>
              <a:gd name="T0" fmla="*/ 1703 w 1703"/>
              <a:gd name="T1" fmla="*/ 184 h 369"/>
              <a:gd name="T2" fmla="*/ 1508 w 1703"/>
              <a:gd name="T3" fmla="*/ 0 h 369"/>
              <a:gd name="T4" fmla="*/ 1508 w 1703"/>
              <a:gd name="T5" fmla="*/ 0 h 369"/>
              <a:gd name="T6" fmla="*/ 0 w 1703"/>
              <a:gd name="T7" fmla="*/ 0 h 369"/>
              <a:gd name="T8" fmla="*/ 0 w 1703"/>
              <a:gd name="T9" fmla="*/ 369 h 369"/>
              <a:gd name="T10" fmla="*/ 1508 w 1703"/>
              <a:gd name="T11" fmla="*/ 369 h 369"/>
              <a:gd name="T12" fmla="*/ 1508 w 1703"/>
              <a:gd name="T13" fmla="*/ 369 h 369"/>
              <a:gd name="T14" fmla="*/ 1703 w 1703"/>
              <a:gd name="T15" fmla="*/ 184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03" h="369">
                <a:moveTo>
                  <a:pt x="1703" y="184"/>
                </a:moveTo>
                <a:lnTo>
                  <a:pt x="1508" y="0"/>
                </a:lnTo>
                <a:lnTo>
                  <a:pt x="1508" y="0"/>
                </a:lnTo>
                <a:lnTo>
                  <a:pt x="0" y="0"/>
                </a:lnTo>
                <a:lnTo>
                  <a:pt x="0" y="369"/>
                </a:lnTo>
                <a:lnTo>
                  <a:pt x="1508" y="369"/>
                </a:lnTo>
                <a:lnTo>
                  <a:pt x="1508" y="369"/>
                </a:lnTo>
                <a:lnTo>
                  <a:pt x="1703" y="184"/>
                </a:lnTo>
                <a:close/>
              </a:path>
            </a:pathLst>
          </a:custGeom>
          <a:solidFill>
            <a:srgbClr val="6BC2E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240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3" name="Freeform 7"/>
          <p:cNvSpPr>
            <a:spLocks/>
          </p:cNvSpPr>
          <p:nvPr/>
        </p:nvSpPr>
        <p:spPr bwMode="auto">
          <a:xfrm>
            <a:off x="4587506" y="4150258"/>
            <a:ext cx="3720483" cy="705600"/>
          </a:xfrm>
          <a:custGeom>
            <a:avLst/>
            <a:gdLst>
              <a:gd name="T0" fmla="*/ 1972 w 1972"/>
              <a:gd name="T1" fmla="*/ 185 h 369"/>
              <a:gd name="T2" fmla="*/ 1778 w 1972"/>
              <a:gd name="T3" fmla="*/ 0 h 369"/>
              <a:gd name="T4" fmla="*/ 1778 w 1972"/>
              <a:gd name="T5" fmla="*/ 0 h 369"/>
              <a:gd name="T6" fmla="*/ 0 w 1972"/>
              <a:gd name="T7" fmla="*/ 0 h 369"/>
              <a:gd name="T8" fmla="*/ 0 w 1972"/>
              <a:gd name="T9" fmla="*/ 369 h 369"/>
              <a:gd name="T10" fmla="*/ 1778 w 1972"/>
              <a:gd name="T11" fmla="*/ 369 h 369"/>
              <a:gd name="T12" fmla="*/ 1778 w 1972"/>
              <a:gd name="T13" fmla="*/ 369 h 369"/>
              <a:gd name="T14" fmla="*/ 1972 w 1972"/>
              <a:gd name="T15" fmla="*/ 185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72" h="369">
                <a:moveTo>
                  <a:pt x="1972" y="185"/>
                </a:moveTo>
                <a:lnTo>
                  <a:pt x="1778" y="0"/>
                </a:lnTo>
                <a:lnTo>
                  <a:pt x="1778" y="0"/>
                </a:lnTo>
                <a:lnTo>
                  <a:pt x="0" y="0"/>
                </a:lnTo>
                <a:lnTo>
                  <a:pt x="0" y="369"/>
                </a:lnTo>
                <a:lnTo>
                  <a:pt x="1778" y="369"/>
                </a:lnTo>
                <a:lnTo>
                  <a:pt x="1778" y="369"/>
                </a:lnTo>
                <a:lnTo>
                  <a:pt x="1972" y="185"/>
                </a:lnTo>
                <a:close/>
              </a:path>
            </a:pathLst>
          </a:custGeom>
          <a:solidFill>
            <a:srgbClr val="A6DAF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240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4" name="Freeform 8"/>
          <p:cNvSpPr>
            <a:spLocks/>
          </p:cNvSpPr>
          <p:nvPr/>
        </p:nvSpPr>
        <p:spPr bwMode="auto">
          <a:xfrm>
            <a:off x="4587505" y="3443391"/>
            <a:ext cx="3132000" cy="705600"/>
          </a:xfrm>
          <a:custGeom>
            <a:avLst/>
            <a:gdLst>
              <a:gd name="T0" fmla="*/ 1513 w 1513"/>
              <a:gd name="T1" fmla="*/ 185 h 372"/>
              <a:gd name="T2" fmla="*/ 1319 w 1513"/>
              <a:gd name="T3" fmla="*/ 0 h 372"/>
              <a:gd name="T4" fmla="*/ 1319 w 1513"/>
              <a:gd name="T5" fmla="*/ 0 h 372"/>
              <a:gd name="T6" fmla="*/ 0 w 1513"/>
              <a:gd name="T7" fmla="*/ 0 h 372"/>
              <a:gd name="T8" fmla="*/ 0 w 1513"/>
              <a:gd name="T9" fmla="*/ 372 h 372"/>
              <a:gd name="T10" fmla="*/ 1319 w 1513"/>
              <a:gd name="T11" fmla="*/ 372 h 372"/>
              <a:gd name="T12" fmla="*/ 1319 w 1513"/>
              <a:gd name="T13" fmla="*/ 369 h 372"/>
              <a:gd name="T14" fmla="*/ 1513 w 1513"/>
              <a:gd name="T15" fmla="*/ 185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13" h="372">
                <a:moveTo>
                  <a:pt x="1513" y="185"/>
                </a:moveTo>
                <a:lnTo>
                  <a:pt x="1319" y="0"/>
                </a:lnTo>
                <a:lnTo>
                  <a:pt x="1319" y="0"/>
                </a:lnTo>
                <a:lnTo>
                  <a:pt x="0" y="0"/>
                </a:lnTo>
                <a:lnTo>
                  <a:pt x="0" y="372"/>
                </a:lnTo>
                <a:lnTo>
                  <a:pt x="1319" y="372"/>
                </a:lnTo>
                <a:lnTo>
                  <a:pt x="1319" y="369"/>
                </a:lnTo>
                <a:lnTo>
                  <a:pt x="1513" y="185"/>
                </a:lnTo>
                <a:close/>
              </a:path>
            </a:pathLst>
          </a:custGeom>
          <a:solidFill>
            <a:srgbClr val="1EA2E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240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Freeform 9"/>
          <p:cNvSpPr>
            <a:spLocks/>
          </p:cNvSpPr>
          <p:nvPr/>
        </p:nvSpPr>
        <p:spPr bwMode="auto">
          <a:xfrm>
            <a:off x="4587505" y="1335465"/>
            <a:ext cx="3312000" cy="705043"/>
          </a:xfrm>
          <a:custGeom>
            <a:avLst/>
            <a:gdLst>
              <a:gd name="T0" fmla="*/ 1726 w 1726"/>
              <a:gd name="T1" fmla="*/ 185 h 370"/>
              <a:gd name="T2" fmla="*/ 1530 w 1726"/>
              <a:gd name="T3" fmla="*/ 0 h 370"/>
              <a:gd name="T4" fmla="*/ 1530 w 1726"/>
              <a:gd name="T5" fmla="*/ 0 h 370"/>
              <a:gd name="T6" fmla="*/ 0 w 1726"/>
              <a:gd name="T7" fmla="*/ 0 h 370"/>
              <a:gd name="T8" fmla="*/ 0 w 1726"/>
              <a:gd name="T9" fmla="*/ 370 h 370"/>
              <a:gd name="T10" fmla="*/ 1530 w 1726"/>
              <a:gd name="T11" fmla="*/ 370 h 370"/>
              <a:gd name="T12" fmla="*/ 1530 w 1726"/>
              <a:gd name="T13" fmla="*/ 370 h 370"/>
              <a:gd name="T14" fmla="*/ 1726 w 1726"/>
              <a:gd name="T15" fmla="*/ 185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26" h="370">
                <a:moveTo>
                  <a:pt x="1726" y="185"/>
                </a:moveTo>
                <a:lnTo>
                  <a:pt x="1530" y="0"/>
                </a:lnTo>
                <a:lnTo>
                  <a:pt x="1530" y="0"/>
                </a:lnTo>
                <a:lnTo>
                  <a:pt x="0" y="0"/>
                </a:lnTo>
                <a:lnTo>
                  <a:pt x="0" y="370"/>
                </a:lnTo>
                <a:lnTo>
                  <a:pt x="1530" y="370"/>
                </a:lnTo>
                <a:lnTo>
                  <a:pt x="1530" y="370"/>
                </a:lnTo>
                <a:lnTo>
                  <a:pt x="1726" y="185"/>
                </a:lnTo>
                <a:close/>
              </a:path>
            </a:pathLst>
          </a:custGeom>
          <a:solidFill>
            <a:srgbClr val="136D9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240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4587505" y="2039467"/>
            <a:ext cx="3452578" cy="705600"/>
          </a:xfrm>
          <a:custGeom>
            <a:avLst/>
            <a:gdLst>
              <a:gd name="T0" fmla="*/ 1830 w 1830"/>
              <a:gd name="T1" fmla="*/ 185 h 369"/>
              <a:gd name="T2" fmla="*/ 1636 w 1830"/>
              <a:gd name="T3" fmla="*/ 0 h 369"/>
              <a:gd name="T4" fmla="*/ 1636 w 1830"/>
              <a:gd name="T5" fmla="*/ 0 h 369"/>
              <a:gd name="T6" fmla="*/ 0 w 1830"/>
              <a:gd name="T7" fmla="*/ 0 h 369"/>
              <a:gd name="T8" fmla="*/ 0 w 1830"/>
              <a:gd name="T9" fmla="*/ 369 h 369"/>
              <a:gd name="T10" fmla="*/ 1636 w 1830"/>
              <a:gd name="T11" fmla="*/ 369 h 369"/>
              <a:gd name="T12" fmla="*/ 1636 w 1830"/>
              <a:gd name="T13" fmla="*/ 369 h 369"/>
              <a:gd name="T14" fmla="*/ 1830 w 1830"/>
              <a:gd name="T15" fmla="*/ 185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30" h="369">
                <a:moveTo>
                  <a:pt x="1830" y="185"/>
                </a:moveTo>
                <a:lnTo>
                  <a:pt x="1636" y="0"/>
                </a:lnTo>
                <a:lnTo>
                  <a:pt x="1636" y="0"/>
                </a:lnTo>
                <a:lnTo>
                  <a:pt x="0" y="0"/>
                </a:lnTo>
                <a:lnTo>
                  <a:pt x="0" y="369"/>
                </a:lnTo>
                <a:lnTo>
                  <a:pt x="1636" y="369"/>
                </a:lnTo>
                <a:lnTo>
                  <a:pt x="1636" y="369"/>
                </a:lnTo>
                <a:lnTo>
                  <a:pt x="1830" y="185"/>
                </a:lnTo>
                <a:close/>
              </a:path>
            </a:pathLst>
          </a:custGeom>
          <a:solidFill>
            <a:srgbClr val="1EA2E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240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4587505" y="2740626"/>
            <a:ext cx="3456000" cy="705600"/>
          </a:xfrm>
          <a:custGeom>
            <a:avLst/>
            <a:gdLst>
              <a:gd name="T0" fmla="*/ 1613 w 1613"/>
              <a:gd name="T1" fmla="*/ 187 h 372"/>
              <a:gd name="T2" fmla="*/ 1418 w 1613"/>
              <a:gd name="T3" fmla="*/ 3 h 372"/>
              <a:gd name="T4" fmla="*/ 1418 w 1613"/>
              <a:gd name="T5" fmla="*/ 0 h 372"/>
              <a:gd name="T6" fmla="*/ 0 w 1613"/>
              <a:gd name="T7" fmla="*/ 0 h 372"/>
              <a:gd name="T8" fmla="*/ 0 w 1613"/>
              <a:gd name="T9" fmla="*/ 372 h 372"/>
              <a:gd name="T10" fmla="*/ 1418 w 1613"/>
              <a:gd name="T11" fmla="*/ 372 h 372"/>
              <a:gd name="T12" fmla="*/ 1418 w 1613"/>
              <a:gd name="T13" fmla="*/ 372 h 372"/>
              <a:gd name="T14" fmla="*/ 1613 w 1613"/>
              <a:gd name="T15" fmla="*/ 187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3" h="372">
                <a:moveTo>
                  <a:pt x="1613" y="187"/>
                </a:moveTo>
                <a:lnTo>
                  <a:pt x="1418" y="3"/>
                </a:lnTo>
                <a:lnTo>
                  <a:pt x="1418" y="0"/>
                </a:lnTo>
                <a:lnTo>
                  <a:pt x="0" y="0"/>
                </a:lnTo>
                <a:lnTo>
                  <a:pt x="0" y="372"/>
                </a:lnTo>
                <a:lnTo>
                  <a:pt x="1418" y="372"/>
                </a:lnTo>
                <a:lnTo>
                  <a:pt x="1418" y="372"/>
                </a:lnTo>
                <a:lnTo>
                  <a:pt x="1613" y="187"/>
                </a:lnTo>
                <a:close/>
              </a:path>
            </a:pathLst>
          </a:custGeom>
          <a:solidFill>
            <a:srgbClr val="6BC2E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240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3388560" y="2911101"/>
            <a:ext cx="499964" cy="173572"/>
          </a:xfrm>
          <a:prstGeom prst="rect">
            <a:avLst/>
          </a:prstGeom>
          <a:solidFill>
            <a:srgbClr val="136D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240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3881897" y="1335465"/>
            <a:ext cx="705609" cy="1741383"/>
          </a:xfrm>
          <a:custGeom>
            <a:avLst/>
            <a:gdLst>
              <a:gd name="T0" fmla="*/ 0 w 374"/>
              <a:gd name="T1" fmla="*/ 923 h 923"/>
              <a:gd name="T2" fmla="*/ 374 w 374"/>
              <a:gd name="T3" fmla="*/ 369 h 923"/>
              <a:gd name="T4" fmla="*/ 374 w 374"/>
              <a:gd name="T5" fmla="*/ 0 h 923"/>
              <a:gd name="T6" fmla="*/ 0 w 374"/>
              <a:gd name="T7" fmla="*/ 831 h 923"/>
              <a:gd name="T8" fmla="*/ 0 w 374"/>
              <a:gd name="T9" fmla="*/ 923 h 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923">
                <a:moveTo>
                  <a:pt x="0" y="923"/>
                </a:moveTo>
                <a:lnTo>
                  <a:pt x="374" y="369"/>
                </a:lnTo>
                <a:lnTo>
                  <a:pt x="374" y="0"/>
                </a:lnTo>
                <a:lnTo>
                  <a:pt x="0" y="831"/>
                </a:lnTo>
                <a:lnTo>
                  <a:pt x="0" y="923"/>
                </a:lnTo>
                <a:close/>
              </a:path>
            </a:pathLst>
          </a:custGeom>
          <a:solidFill>
            <a:srgbClr val="136D9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240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3381932" y="3084675"/>
            <a:ext cx="499964" cy="179233"/>
          </a:xfrm>
          <a:prstGeom prst="rect">
            <a:avLst/>
          </a:prstGeom>
          <a:solidFill>
            <a:srgbClr val="1EA2E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240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3881897" y="2039467"/>
            <a:ext cx="705609" cy="1224439"/>
          </a:xfrm>
          <a:custGeom>
            <a:avLst/>
            <a:gdLst>
              <a:gd name="T0" fmla="*/ 0 w 374"/>
              <a:gd name="T1" fmla="*/ 649 h 649"/>
              <a:gd name="T2" fmla="*/ 374 w 374"/>
              <a:gd name="T3" fmla="*/ 369 h 649"/>
              <a:gd name="T4" fmla="*/ 374 w 374"/>
              <a:gd name="T5" fmla="*/ 0 h 649"/>
              <a:gd name="T6" fmla="*/ 0 w 374"/>
              <a:gd name="T7" fmla="*/ 554 h 649"/>
              <a:gd name="T8" fmla="*/ 0 w 374"/>
              <a:gd name="T9" fmla="*/ 649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649">
                <a:moveTo>
                  <a:pt x="0" y="649"/>
                </a:moveTo>
                <a:lnTo>
                  <a:pt x="374" y="369"/>
                </a:lnTo>
                <a:lnTo>
                  <a:pt x="374" y="0"/>
                </a:lnTo>
                <a:lnTo>
                  <a:pt x="0" y="554"/>
                </a:lnTo>
                <a:lnTo>
                  <a:pt x="0" y="649"/>
                </a:lnTo>
                <a:close/>
              </a:path>
            </a:pathLst>
          </a:custGeom>
          <a:solidFill>
            <a:srgbClr val="1EA2E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240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3381932" y="3263905"/>
            <a:ext cx="499964" cy="173572"/>
          </a:xfrm>
          <a:prstGeom prst="rect">
            <a:avLst/>
          </a:prstGeom>
          <a:solidFill>
            <a:srgbClr val="6BC2E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240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3" name="Freeform 20"/>
          <p:cNvSpPr>
            <a:spLocks/>
          </p:cNvSpPr>
          <p:nvPr/>
        </p:nvSpPr>
        <p:spPr bwMode="auto">
          <a:xfrm>
            <a:off x="3881897" y="2740627"/>
            <a:ext cx="705609" cy="701835"/>
          </a:xfrm>
          <a:custGeom>
            <a:avLst/>
            <a:gdLst>
              <a:gd name="T0" fmla="*/ 0 w 374"/>
              <a:gd name="T1" fmla="*/ 372 h 372"/>
              <a:gd name="T2" fmla="*/ 374 w 374"/>
              <a:gd name="T3" fmla="*/ 372 h 372"/>
              <a:gd name="T4" fmla="*/ 374 w 374"/>
              <a:gd name="T5" fmla="*/ 0 h 372"/>
              <a:gd name="T6" fmla="*/ 0 w 374"/>
              <a:gd name="T7" fmla="*/ 280 h 372"/>
              <a:gd name="T8" fmla="*/ 0 w 374"/>
              <a:gd name="T9" fmla="*/ 372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372">
                <a:moveTo>
                  <a:pt x="0" y="372"/>
                </a:moveTo>
                <a:lnTo>
                  <a:pt x="374" y="372"/>
                </a:lnTo>
                <a:lnTo>
                  <a:pt x="374" y="0"/>
                </a:lnTo>
                <a:lnTo>
                  <a:pt x="0" y="280"/>
                </a:lnTo>
                <a:lnTo>
                  <a:pt x="0" y="372"/>
                </a:lnTo>
                <a:close/>
              </a:path>
            </a:pathLst>
          </a:custGeom>
          <a:solidFill>
            <a:srgbClr val="6BC2E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240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3381932" y="3437478"/>
            <a:ext cx="499964" cy="179233"/>
          </a:xfrm>
          <a:prstGeom prst="rect">
            <a:avLst/>
          </a:prstGeom>
          <a:solidFill>
            <a:srgbClr val="1EA2E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240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3881897" y="3443391"/>
            <a:ext cx="711269" cy="708854"/>
          </a:xfrm>
          <a:custGeom>
            <a:avLst/>
            <a:gdLst>
              <a:gd name="T0" fmla="*/ 0 w 377"/>
              <a:gd name="T1" fmla="*/ 95 h 372"/>
              <a:gd name="T2" fmla="*/ 377 w 377"/>
              <a:gd name="T3" fmla="*/ 372 h 372"/>
              <a:gd name="T4" fmla="*/ 377 w 377"/>
              <a:gd name="T5" fmla="*/ 0 h 372"/>
              <a:gd name="T6" fmla="*/ 0 w 377"/>
              <a:gd name="T7" fmla="*/ 0 h 372"/>
              <a:gd name="T8" fmla="*/ 0 w 377"/>
              <a:gd name="T9" fmla="*/ 95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7" h="372">
                <a:moveTo>
                  <a:pt x="0" y="95"/>
                </a:moveTo>
                <a:lnTo>
                  <a:pt x="377" y="372"/>
                </a:lnTo>
                <a:lnTo>
                  <a:pt x="377" y="0"/>
                </a:lnTo>
                <a:lnTo>
                  <a:pt x="0" y="0"/>
                </a:lnTo>
                <a:lnTo>
                  <a:pt x="0" y="95"/>
                </a:lnTo>
                <a:close/>
              </a:path>
            </a:pathLst>
          </a:custGeom>
          <a:solidFill>
            <a:srgbClr val="1EA2E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240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3381932" y="3616710"/>
            <a:ext cx="499964" cy="173572"/>
          </a:xfrm>
          <a:prstGeom prst="rect">
            <a:avLst/>
          </a:prstGeom>
          <a:solidFill>
            <a:srgbClr val="A6DAF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240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3881897" y="3612582"/>
            <a:ext cx="705609" cy="1243276"/>
          </a:xfrm>
          <a:custGeom>
            <a:avLst/>
            <a:gdLst>
              <a:gd name="T0" fmla="*/ 0 w 374"/>
              <a:gd name="T1" fmla="*/ 92 h 646"/>
              <a:gd name="T2" fmla="*/ 374 w 374"/>
              <a:gd name="T3" fmla="*/ 646 h 646"/>
              <a:gd name="T4" fmla="*/ 374 w 374"/>
              <a:gd name="T5" fmla="*/ 277 h 646"/>
              <a:gd name="T6" fmla="*/ 0 w 374"/>
              <a:gd name="T7" fmla="*/ 0 h 646"/>
              <a:gd name="T8" fmla="*/ 0 w 374"/>
              <a:gd name="T9" fmla="*/ 92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646">
                <a:moveTo>
                  <a:pt x="0" y="92"/>
                </a:moveTo>
                <a:lnTo>
                  <a:pt x="374" y="646"/>
                </a:lnTo>
                <a:lnTo>
                  <a:pt x="374" y="277"/>
                </a:lnTo>
                <a:lnTo>
                  <a:pt x="0" y="0"/>
                </a:lnTo>
                <a:lnTo>
                  <a:pt x="0" y="92"/>
                </a:lnTo>
                <a:close/>
              </a:path>
            </a:pathLst>
          </a:custGeom>
          <a:solidFill>
            <a:srgbClr val="A6DAF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240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3381932" y="3790283"/>
            <a:ext cx="499964" cy="179233"/>
          </a:xfrm>
          <a:prstGeom prst="rect">
            <a:avLst/>
          </a:prstGeom>
          <a:solidFill>
            <a:srgbClr val="6BC2E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240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3881897" y="3807856"/>
            <a:ext cx="705609" cy="1747042"/>
          </a:xfrm>
          <a:custGeom>
            <a:avLst/>
            <a:gdLst>
              <a:gd name="T0" fmla="*/ 0 w 374"/>
              <a:gd name="T1" fmla="*/ 95 h 926"/>
              <a:gd name="T2" fmla="*/ 374 w 374"/>
              <a:gd name="T3" fmla="*/ 926 h 926"/>
              <a:gd name="T4" fmla="*/ 374 w 374"/>
              <a:gd name="T5" fmla="*/ 557 h 926"/>
              <a:gd name="T6" fmla="*/ 0 w 374"/>
              <a:gd name="T7" fmla="*/ 0 h 926"/>
              <a:gd name="T8" fmla="*/ 0 w 374"/>
              <a:gd name="T9" fmla="*/ 95 h 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" h="926">
                <a:moveTo>
                  <a:pt x="0" y="95"/>
                </a:moveTo>
                <a:lnTo>
                  <a:pt x="374" y="926"/>
                </a:lnTo>
                <a:lnTo>
                  <a:pt x="374" y="557"/>
                </a:lnTo>
                <a:lnTo>
                  <a:pt x="0" y="0"/>
                </a:lnTo>
                <a:lnTo>
                  <a:pt x="0" y="95"/>
                </a:lnTo>
                <a:close/>
              </a:path>
            </a:pathLst>
          </a:custGeom>
          <a:solidFill>
            <a:srgbClr val="6BC2E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240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87505" y="1484834"/>
            <a:ext cx="505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Calibri Light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87505" y="2189773"/>
            <a:ext cx="505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Calibri Light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87505" y="2884617"/>
            <a:ext cx="505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en-US" sz="1600" dirty="0">
                <a:latin typeface="Arial" panose="020B0604020202020204" pitchFamily="34" charset="0"/>
                <a:ea typeface="Calibri Light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87505" y="3589363"/>
            <a:ext cx="505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Calibri Light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87505" y="4299024"/>
            <a:ext cx="505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en-US" sz="1600" dirty="0">
                <a:latin typeface="Arial" panose="020B0604020202020204" pitchFamily="34" charset="0"/>
                <a:ea typeface="Calibri Light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87505" y="4992382"/>
            <a:ext cx="505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en-US" sz="1600" dirty="0">
                <a:latin typeface="Arial" panose="020B0604020202020204" pitchFamily="34" charset="0"/>
                <a:ea typeface="Calibri Light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48158" y="1522148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Calibri Light" charset="0"/>
                <a:cs typeface="Arial" panose="020B0604020202020204" pitchFamily="34" charset="0"/>
              </a:rPr>
              <a:t>Indonesia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48158" y="2218278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Calibri Light" charset="0"/>
                <a:cs typeface="Arial" panose="020B0604020202020204" pitchFamily="34" charset="0"/>
              </a:rPr>
              <a:t>Malaysia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48156" y="2917282"/>
            <a:ext cx="19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1600" dirty="0">
                <a:latin typeface="Arial" panose="020B0604020202020204" pitchFamily="34" charset="0"/>
                <a:ea typeface="Calibri Light" charset="0"/>
                <a:cs typeface="Arial" panose="020B0604020202020204" pitchFamily="34" charset="0"/>
              </a:rPr>
              <a:t>Papua New Guinea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48158" y="3619117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Calibri Light" charset="0"/>
                <a:cs typeface="Arial" panose="020B0604020202020204" pitchFamily="34" charset="0"/>
              </a:rPr>
              <a:t>Philippine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48158" y="4320954"/>
            <a:ext cx="18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1600" dirty="0">
                <a:latin typeface="Arial" panose="020B0604020202020204" pitchFamily="34" charset="0"/>
                <a:ea typeface="Calibri Light" charset="0"/>
                <a:cs typeface="Arial" panose="020B0604020202020204" pitchFamily="34" charset="0"/>
              </a:rPr>
              <a:t>Solomon Islands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48158" y="5019959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1600" dirty="0">
                <a:latin typeface="Arial" panose="020B0604020202020204" pitchFamily="34" charset="0"/>
                <a:ea typeface="Calibri Light" charset="0"/>
                <a:cs typeface="Arial" panose="020B0604020202020204" pitchFamily="34" charset="0"/>
              </a:rPr>
              <a:t>Timor </a:t>
            </a:r>
            <a:r>
              <a:rPr lang="en-US" sz="1600" dirty="0" err="1">
                <a:latin typeface="Arial" panose="020B0604020202020204" pitchFamily="34" charset="0"/>
                <a:ea typeface="Calibri Light" charset="0"/>
                <a:cs typeface="Arial" panose="020B0604020202020204" pitchFamily="34" charset="0"/>
              </a:rPr>
              <a:t>Leste</a:t>
            </a:r>
            <a:endParaRPr lang="en-US" sz="1600" dirty="0">
              <a:latin typeface="Arial" panose="020B0604020202020204" pitchFamily="34" charset="0"/>
              <a:ea typeface="Calibri Light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505484" y="1374256"/>
            <a:ext cx="15944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1218987">
              <a:buFont typeface="Arial" panose="020B0604020202020204" pitchFamily="34" charset="0"/>
              <a:buChar char="•"/>
            </a:pPr>
            <a:r>
              <a:rPr lang="en-US" kern="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Calibri Light" charset="0"/>
                <a:cs typeface="Arial" panose="020B0604020202020204" pitchFamily="34" charset="0"/>
              </a:rPr>
              <a:t>Kompas</a:t>
            </a:r>
            <a:r>
              <a:rPr lang="en-US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Calibri Light" charset="0"/>
                <a:cs typeface="Arial" panose="020B0604020202020204" pitchFamily="34" charset="0"/>
              </a:rPr>
              <a:t> ⃰</a:t>
            </a:r>
          </a:p>
          <a:p>
            <a:pPr defTabSz="1218987"/>
            <a:r>
              <a:rPr lang="en-US" sz="15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Calibri Light" charset="0"/>
                <a:cs typeface="Arial" panose="020B0604020202020204" pitchFamily="34" charset="0"/>
              </a:rPr>
              <a:t>      (newspaper)</a:t>
            </a:r>
            <a:endParaRPr lang="en-US" sz="15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Calibri Light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451950" y="2064390"/>
            <a:ext cx="2755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1218987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Calibri Light" charset="0"/>
                <a:cs typeface="Arial" panose="020B0604020202020204" pitchFamily="34" charset="0"/>
              </a:rPr>
              <a:t>The New Strait Times ⃰</a:t>
            </a:r>
          </a:p>
          <a:p>
            <a:pPr defTabSz="1218987"/>
            <a:r>
              <a:rPr lang="en-US" sz="15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Calibri Light" charset="0"/>
                <a:cs typeface="Arial" panose="020B0604020202020204" pitchFamily="34" charset="0"/>
              </a:rPr>
              <a:t>      (newspaper)</a:t>
            </a:r>
            <a:r>
              <a:rPr lang="en-US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Calibri Light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Calibri Light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451950" y="2791462"/>
            <a:ext cx="181972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1218987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Calibri Light" charset="0"/>
                <a:cs typeface="Arial" panose="020B0604020202020204" pitchFamily="34" charset="0"/>
              </a:rPr>
              <a:t>Post Courier ⃰</a:t>
            </a:r>
          </a:p>
          <a:p>
            <a:pPr defTabSz="1218987"/>
            <a:r>
              <a:rPr lang="en-US" sz="15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Calibri Light" charset="0"/>
                <a:cs typeface="Arial" panose="020B0604020202020204" pitchFamily="34" charset="0"/>
              </a:rPr>
              <a:t>     (newspaper)</a:t>
            </a:r>
            <a:endParaRPr lang="en-US" sz="15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Calibri Light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451950" y="3488313"/>
            <a:ext cx="353814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1218987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Calibri Light" charset="0"/>
                <a:cs typeface="Arial" panose="020B0604020202020204" pitchFamily="34" charset="0"/>
              </a:rPr>
              <a:t>The Philippines Daily Inquirer ⃰</a:t>
            </a:r>
          </a:p>
          <a:p>
            <a:pPr defTabSz="1218987"/>
            <a:r>
              <a:rPr lang="en-US" sz="15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Calibri Light" charset="0"/>
                <a:cs typeface="Arial" panose="020B0604020202020204" pitchFamily="34" charset="0"/>
              </a:rPr>
              <a:t>      (newspaper)</a:t>
            </a:r>
            <a:endParaRPr lang="en-US" sz="15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Calibri Light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451950" y="4190149"/>
            <a:ext cx="193514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1218987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Calibri Light" charset="0"/>
                <a:cs typeface="Arial" panose="020B0604020202020204" pitchFamily="34" charset="0"/>
              </a:rPr>
              <a:t>Solomon Star ⃰</a:t>
            </a:r>
          </a:p>
          <a:p>
            <a:pPr defTabSz="1218987"/>
            <a:r>
              <a:rPr lang="en-US" sz="15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Calibri Light" charset="0"/>
                <a:cs typeface="Arial" panose="020B0604020202020204" pitchFamily="34" charset="0"/>
              </a:rPr>
              <a:t>      (newspaper)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451950" y="4897304"/>
            <a:ext cx="165301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1218987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Calibri Light" charset="0"/>
                <a:cs typeface="Arial" panose="020B0604020202020204" pitchFamily="34" charset="0"/>
              </a:rPr>
              <a:t>Timor Post ⃰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Calibri Light" charset="0"/>
              <a:cs typeface="Arial" panose="020B0604020202020204" pitchFamily="34" charset="0"/>
            </a:endParaRPr>
          </a:p>
          <a:p>
            <a:pPr defTabSz="1218987"/>
            <a:r>
              <a:rPr lang="en-US" sz="15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Calibri Light" charset="0"/>
                <a:cs typeface="Arial" panose="020B0604020202020204" pitchFamily="34" charset="0"/>
              </a:rPr>
              <a:t>      (newspaper)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4852546" y="2032011"/>
            <a:ext cx="6892195" cy="3045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852546" y="2731965"/>
            <a:ext cx="6892195" cy="3045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4852546" y="3436799"/>
            <a:ext cx="6892195" cy="3045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4852546" y="4136910"/>
            <a:ext cx="6892195" cy="3045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852546" y="4812621"/>
            <a:ext cx="6892195" cy="3045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41" y="1493426"/>
            <a:ext cx="396000" cy="39600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41" y="4292231"/>
            <a:ext cx="396000" cy="39600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41" y="4991236"/>
            <a:ext cx="396000" cy="3960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41" y="2888560"/>
            <a:ext cx="396000" cy="39600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41" y="3590395"/>
            <a:ext cx="396000" cy="39600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41" y="2189555"/>
            <a:ext cx="396000" cy="3960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9"/>
          <a:srcRect l="26574" t="20878" r="47556" b="3397"/>
          <a:stretch/>
        </p:blipFill>
        <p:spPr>
          <a:xfrm>
            <a:off x="-11612" y="406286"/>
            <a:ext cx="3478222" cy="5724000"/>
          </a:xfrm>
          <a:prstGeom prst="rect">
            <a:avLst/>
          </a:prstGeom>
        </p:spPr>
      </p:pic>
      <p:sp>
        <p:nvSpPr>
          <p:cNvPr id="76" name="Freeform 9"/>
          <p:cNvSpPr>
            <a:spLocks/>
          </p:cNvSpPr>
          <p:nvPr/>
        </p:nvSpPr>
        <p:spPr bwMode="auto">
          <a:xfrm>
            <a:off x="4601153" y="5542157"/>
            <a:ext cx="3312000" cy="705043"/>
          </a:xfrm>
          <a:custGeom>
            <a:avLst/>
            <a:gdLst>
              <a:gd name="T0" fmla="*/ 1726 w 1726"/>
              <a:gd name="T1" fmla="*/ 185 h 370"/>
              <a:gd name="T2" fmla="*/ 1530 w 1726"/>
              <a:gd name="T3" fmla="*/ 0 h 370"/>
              <a:gd name="T4" fmla="*/ 1530 w 1726"/>
              <a:gd name="T5" fmla="*/ 0 h 370"/>
              <a:gd name="T6" fmla="*/ 0 w 1726"/>
              <a:gd name="T7" fmla="*/ 0 h 370"/>
              <a:gd name="T8" fmla="*/ 0 w 1726"/>
              <a:gd name="T9" fmla="*/ 370 h 370"/>
              <a:gd name="T10" fmla="*/ 1530 w 1726"/>
              <a:gd name="T11" fmla="*/ 370 h 370"/>
              <a:gd name="T12" fmla="*/ 1530 w 1726"/>
              <a:gd name="T13" fmla="*/ 370 h 370"/>
              <a:gd name="T14" fmla="*/ 1726 w 1726"/>
              <a:gd name="T15" fmla="*/ 185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26" h="370">
                <a:moveTo>
                  <a:pt x="1726" y="185"/>
                </a:moveTo>
                <a:lnTo>
                  <a:pt x="1530" y="0"/>
                </a:lnTo>
                <a:lnTo>
                  <a:pt x="1530" y="0"/>
                </a:lnTo>
                <a:lnTo>
                  <a:pt x="0" y="0"/>
                </a:lnTo>
                <a:lnTo>
                  <a:pt x="0" y="370"/>
                </a:lnTo>
                <a:lnTo>
                  <a:pt x="1530" y="370"/>
                </a:lnTo>
                <a:lnTo>
                  <a:pt x="1530" y="370"/>
                </a:lnTo>
                <a:lnTo>
                  <a:pt x="1726" y="185"/>
                </a:lnTo>
                <a:close/>
              </a:path>
            </a:pathLst>
          </a:custGeom>
          <a:solidFill>
            <a:srgbClr val="136D9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240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587505" y="5692407"/>
            <a:ext cx="505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Calibri Light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701773" y="5729721"/>
            <a:ext cx="1805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ea typeface="Calibri Light" charset="0"/>
                <a:cs typeface="Arial" panose="020B0604020202020204" pitchFamily="34" charset="0"/>
              </a:rPr>
              <a:t>Electronic media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451950" y="5745111"/>
            <a:ext cx="346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1218987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Calibri Light" charset="0"/>
                <a:cs typeface="Arial" panose="020B0604020202020204" pitchFamily="34" charset="0"/>
              </a:rPr>
              <a:t>Mailing list, job-listing media</a:t>
            </a:r>
            <a:endParaRPr lang="en-US" sz="1400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Calibri Light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133" y="5699779"/>
            <a:ext cx="369408" cy="396000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4530402" y="6400313"/>
            <a:ext cx="3777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1200" kern="0" dirty="0">
                <a:latin typeface="Arial" panose="020B0604020202020204" pitchFamily="34" charset="0"/>
                <a:ea typeface="Calibri Light" charset="0"/>
                <a:cs typeface="Arial" panose="020B0604020202020204" pitchFamily="34" charset="0"/>
              </a:rPr>
              <a:t>Note: (*) Considered by NCCs</a:t>
            </a:r>
            <a:endParaRPr lang="en-US" sz="1050" dirty="0">
              <a:latin typeface="Arial" panose="020B0604020202020204" pitchFamily="34" charset="0"/>
              <a:ea typeface="Calibri Light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22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9131" y="165413"/>
            <a:ext cx="7553739" cy="83529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w Cen MT" panose="020B0602020104020603" pitchFamily="34" charset="0"/>
              </a:rPr>
              <a:t>DATA RECOLLECTION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2861321" y="887902"/>
            <a:ext cx="64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763104"/>
              </p:ext>
            </p:extLst>
          </p:nvPr>
        </p:nvGraphicFramePr>
        <p:xfrm>
          <a:off x="1227223" y="1085298"/>
          <a:ext cx="10090369" cy="4679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6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2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5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5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3277">
                <a:tc rowSpan="2"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DED Applicants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ALTERNATIVE GROUP SELECTION</a:t>
                      </a:r>
                      <a:endParaRPr lang="en-US" b="1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07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2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7250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Total Applicants : 445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Applicants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for PS:</a:t>
                      </a:r>
                    </a:p>
                    <a:p>
                      <a:pPr algn="ctr"/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92</a:t>
                      </a:r>
                    </a:p>
                    <a:p>
                      <a:pPr algn="ctr"/>
                      <a:endParaRPr lang="en-US" sz="2000" b="1" baseline="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ctr"/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Applicants for CS:</a:t>
                      </a:r>
                    </a:p>
                    <a:p>
                      <a:pPr algn="ctr"/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353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solidFill>
                      <a:srgbClr val="BFE4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 (five)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Top List of Applicants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Per position</a:t>
                      </a:r>
                      <a:endParaRPr lang="en-US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  <a:cs typeface="Arial" panose="020B0604020202020204" pitchFamily="34" charset="0"/>
                        </a:rPr>
                        <a:t>10 (ten) Top List of Applicants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Per position</a:t>
                      </a:r>
                      <a:endParaRPr lang="en-US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 (twenty)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Top List of Applicants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Per position</a:t>
                      </a:r>
                      <a:endParaRPr lang="en-US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solidFill>
                      <a:srgbClr val="6BC2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7250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7250"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800926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301" y="149389"/>
            <a:ext cx="8597398" cy="83529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w Cen MT" panose="020B0602020104020603" pitchFamily="34" charset="0"/>
              </a:rPr>
              <a:t>THE APPOINTMENT COMMITTEE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2389224" y="871878"/>
            <a:ext cx="7488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" r="2263"/>
          <a:stretch/>
        </p:blipFill>
        <p:spPr>
          <a:xfrm>
            <a:off x="-1" y="1014924"/>
            <a:ext cx="12192002" cy="4733941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3330055" y="5754039"/>
            <a:ext cx="14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Ms. Sri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Atmini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HP Simplified Light" panose="020B04040202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189630" y="5754039"/>
            <a:ext cx="1800000" cy="37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Ms. Rosalie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Masu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HP Simplified Light" panose="020B0404020204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92368" y="5754039"/>
            <a:ext cx="195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Ms.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Nilda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 S. Baling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HP Simplified Light" panose="020B04040202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239533" y="5754039"/>
            <a:ext cx="217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H.E.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Acacio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Guterres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HP Simplified Light" panose="020B0404020204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59648" y="5754039"/>
            <a:ext cx="16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Dato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’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Mohd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Azhar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HP Simplified Light" panose="020B0404020204020204" pitchFamily="34" charset="0"/>
              </a:rPr>
              <a:t>Yahaya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HP Simplified Light" panose="020B0404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036414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655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3008" y="245311"/>
            <a:ext cx="6169639" cy="707634"/>
          </a:xfrm>
        </p:spPr>
        <p:txBody>
          <a:bodyPr>
            <a:noAutofit/>
          </a:bodyPr>
          <a:lstStyle/>
          <a:p>
            <a:pPr algn="r"/>
            <a:r>
              <a:rPr lang="en-US" sz="4500" b="1" dirty="0">
                <a:latin typeface="Tw Cen MT" panose="020B0602020104020603" pitchFamily="34" charset="0"/>
              </a:rPr>
              <a:t>RECOMMENDATION LIST </a:t>
            </a:r>
            <a:endParaRPr lang="en-US" sz="4500" dirty="0">
              <a:latin typeface="Tw Cen MT" panose="020B0602020104020603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464807" y="875570"/>
            <a:ext cx="572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282626"/>
              </p:ext>
            </p:extLst>
          </p:nvPr>
        </p:nvGraphicFramePr>
        <p:xfrm>
          <a:off x="1227223" y="1085298"/>
          <a:ext cx="10090368" cy="4632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1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1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1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1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17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3277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DED position</a:t>
                      </a:r>
                      <a:endParaRPr lang="en-US" b="1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R A N K</a:t>
                      </a:r>
                      <a:endParaRPr lang="en-US" b="1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07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03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773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Program Services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  <a:cs typeface="Arial" panose="020B0604020202020204" pitchFamily="34" charset="0"/>
                        </a:rPr>
                        <a:t>Sharifah Nora S. Ibrahim</a:t>
                      </a:r>
                      <a:endParaRPr lang="en-US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  <a:cs typeface="Arial" panose="020B0604020202020204" pitchFamily="34" charset="0"/>
                        </a:rPr>
                        <a:t>Rusyan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  <a:cs typeface="Arial" panose="020B0604020202020204" pitchFamily="34" charset="0"/>
                        </a:rPr>
                        <a:t> Jill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  <a:cs typeface="Arial" panose="020B0604020202020204" pitchFamily="34" charset="0"/>
                        </a:rPr>
                        <a:t>Mamiit</a:t>
                      </a:r>
                      <a:endParaRPr lang="en-US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  <a:cs typeface="Arial" panose="020B0604020202020204" pitchFamily="34" charset="0"/>
                        </a:rPr>
                        <a:t>Bernadetta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  <a:cs typeface="Arial" panose="020B0604020202020204" pitchFamily="34" charset="0"/>
                        </a:rPr>
                        <a:t> Devi</a:t>
                      </a:r>
                      <a:endParaRPr lang="en-US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  <a:cs typeface="Arial" panose="020B0604020202020204" pitchFamily="34" charset="0"/>
                        </a:rPr>
                        <a:t>Robert S.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  <a:cs typeface="Arial" panose="020B0604020202020204" pitchFamily="34" charset="0"/>
                        </a:rPr>
                        <a:t>Jara</a:t>
                      </a:r>
                      <a:endParaRPr lang="en-US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  <a:cs typeface="Arial" panose="020B0604020202020204" pitchFamily="34" charset="0"/>
                        </a:rPr>
                        <a:t>Hanny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  <a:cs typeface="Arial" panose="020B0604020202020204" pitchFamily="34" charset="0"/>
                        </a:rPr>
                        <a:t>Tioho</a:t>
                      </a:r>
                      <a:endParaRPr lang="en-US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773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Corporate Services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  <a:cs typeface="Arial" panose="020B0604020202020204" pitchFamily="34" charset="0"/>
                        </a:rPr>
                        <a:t>Anath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  <a:cs typeface="Arial" panose="020B0604020202020204" pitchFamily="34" charset="0"/>
                        </a:rPr>
                        <a:t> Pillay</a:t>
                      </a:r>
                      <a:endParaRPr lang="en-US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  <a:cs typeface="Arial" panose="020B0604020202020204" pitchFamily="34" charset="0"/>
                        </a:rPr>
                        <a:t>Ghatot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  <a:cs typeface="Arial" panose="020B0604020202020204" pitchFamily="34" charset="0"/>
                        </a:rPr>
                        <a:t>Kersoharjo</a:t>
                      </a:r>
                      <a:endParaRPr lang="en-US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  <a:cs typeface="Arial" panose="020B0604020202020204" pitchFamily="34" charset="0"/>
                        </a:rPr>
                        <a:t>Apriadi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  <a:cs typeface="Arial" panose="020B0604020202020204" pitchFamily="34" charset="0"/>
                        </a:rPr>
                        <a:t>Djamhuri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  <a:cs typeface="Arial" panose="020B0604020202020204" pitchFamily="34" charset="0"/>
                        </a:rPr>
                        <a:t>Gani</a:t>
                      </a:r>
                      <a:endParaRPr lang="en-US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  <a:cs typeface="Arial" panose="020B0604020202020204" pitchFamily="34" charset="0"/>
                        </a:rPr>
                        <a:t>Alwin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  <a:cs typeface="Arial" panose="020B0604020202020204" pitchFamily="34" charset="0"/>
                        </a:rPr>
                        <a:t> Ch.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  <a:cs typeface="Arial" panose="020B0604020202020204" pitchFamily="34" charset="0"/>
                        </a:rPr>
                        <a:t>Rondonuwu</a:t>
                      </a:r>
                      <a:endParaRPr lang="en-US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  <a:cs typeface="Arial" panose="020B0604020202020204" pitchFamily="34" charset="0"/>
                        </a:rPr>
                        <a:t>Maria Victoria L.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HP Simplified Light" panose="020B0404020204020204" pitchFamily="34" charset="0"/>
                          <a:cs typeface="Arial" panose="020B0604020202020204" pitchFamily="34" charset="0"/>
                        </a:rPr>
                        <a:t>Pastoriza</a:t>
                      </a:r>
                      <a:endParaRPr lang="en-US" b="1" dirty="0">
                        <a:solidFill>
                          <a:schemeClr val="tx1"/>
                        </a:solidFill>
                        <a:latin typeface="HP Simplified Light" panose="020B0404020204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933" y="5043043"/>
            <a:ext cx="396000" cy="396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629" y="5043043"/>
            <a:ext cx="396000" cy="396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140" y="5043043"/>
            <a:ext cx="396000" cy="396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629" y="3383343"/>
            <a:ext cx="396000" cy="396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651" y="3383343"/>
            <a:ext cx="396000" cy="396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396" y="3383343"/>
            <a:ext cx="396000" cy="396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396" y="5043043"/>
            <a:ext cx="396000" cy="396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933" y="3383343"/>
            <a:ext cx="396000" cy="396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651" y="5043043"/>
            <a:ext cx="396000" cy="396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140" y="3383343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43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9131" y="165413"/>
            <a:ext cx="7553739" cy="83529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w Cen MT" panose="020B0602020104020603" pitchFamily="34" charset="0"/>
              </a:rPr>
              <a:t>RECOMMENDATION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3799775" y="887902"/>
            <a:ext cx="4608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02529" y="1293381"/>
            <a:ext cx="10908000" cy="1242000"/>
          </a:xfrm>
          <a:prstGeom prst="rect">
            <a:avLst/>
          </a:prstGeom>
          <a:gradFill>
            <a:gsLst>
              <a:gs pos="37000">
                <a:schemeClr val="bg1">
                  <a:lumMod val="75000"/>
                  <a:alpha val="31000"/>
                </a:schemeClr>
              </a:gs>
              <a:gs pos="5000">
                <a:schemeClr val="bg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9" name="TextBox 8"/>
          <p:cNvSpPr txBox="1"/>
          <p:nvPr/>
        </p:nvSpPr>
        <p:spPr>
          <a:xfrm>
            <a:off x="2181118" y="1360383"/>
            <a:ext cx="829548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00" dirty="0">
                <a:latin typeface="HP Simplified Light" panose="020B0404020204020204" pitchFamily="34" charset="0"/>
              </a:rPr>
              <a:t>Acknowledged the selection process of Deputy Executive Directors of CTI-CFF Regional Secretariat by the Appointment Committee with facilitation from the Regional Secretariat.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02530" y="2889134"/>
            <a:ext cx="10908000" cy="1242000"/>
          </a:xfrm>
          <a:prstGeom prst="rect">
            <a:avLst/>
          </a:prstGeom>
          <a:gradFill>
            <a:gsLst>
              <a:gs pos="37000">
                <a:schemeClr val="bg1">
                  <a:lumMod val="75000"/>
                  <a:alpha val="31000"/>
                </a:schemeClr>
              </a:gs>
              <a:gs pos="5000">
                <a:schemeClr val="bg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10" name="Oval 9"/>
          <p:cNvSpPr>
            <a:spLocks/>
          </p:cNvSpPr>
          <p:nvPr/>
        </p:nvSpPr>
        <p:spPr>
          <a:xfrm>
            <a:off x="633803" y="1284381"/>
            <a:ext cx="1260000" cy="126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71981" tIns="91416" rIns="71981" bIns="91416" numCol="1" anchor="ctr" anchorCtr="1" compatLnSpc="1">
            <a:prstTxWarp prst="textNoShape">
              <a:avLst/>
            </a:prstTxWarp>
          </a:bodyPr>
          <a:lstStyle/>
          <a:p>
            <a:r>
              <a:rPr lang="en-US" sz="4399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81118" y="2786859"/>
            <a:ext cx="9767411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00" dirty="0">
                <a:latin typeface="HP Simplified Light" panose="020B0404020204020204" pitchFamily="34" charset="0"/>
              </a:rPr>
              <a:t>Confirmed the selection and recommended to the Council of Ministers the appointment of Deputy Executive Director of the CTI-CFF Regional Secretariat of the period covering four (4) years, of which the start and completion dates are defined in the employment contract.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02530" y="4567699"/>
            <a:ext cx="10908000" cy="1242000"/>
          </a:xfrm>
          <a:prstGeom prst="rect">
            <a:avLst/>
          </a:prstGeom>
          <a:gradFill>
            <a:gsLst>
              <a:gs pos="37000">
                <a:schemeClr val="bg1">
                  <a:lumMod val="75000"/>
                  <a:alpha val="31000"/>
                </a:schemeClr>
              </a:gs>
              <a:gs pos="5000">
                <a:schemeClr val="bg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16" name="Oval 15"/>
          <p:cNvSpPr>
            <a:spLocks/>
          </p:cNvSpPr>
          <p:nvPr/>
        </p:nvSpPr>
        <p:spPr>
          <a:xfrm>
            <a:off x="633803" y="2880134"/>
            <a:ext cx="1260000" cy="126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71981" tIns="91416" rIns="71981" bIns="91416" numCol="1" anchor="ctr" anchorCtr="1" compatLnSpc="1">
            <a:prstTxWarp prst="textNoShape">
              <a:avLst/>
            </a:prstTxWarp>
          </a:bodyPr>
          <a:lstStyle/>
          <a:p>
            <a:r>
              <a:rPr lang="en-US" sz="4399" ker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81118" y="4803979"/>
            <a:ext cx="9670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00" dirty="0">
                <a:latin typeface="HP Simplified Light" panose="020B0404020204020204" pitchFamily="34" charset="0"/>
              </a:rPr>
              <a:t>Tasked the CTI-CFF Regional Secretariat to facilitate the preparation and signing of the employment contract subject to the approval of the 12</a:t>
            </a:r>
            <a:r>
              <a:rPr lang="en-US" sz="2200" baseline="30000" dirty="0">
                <a:latin typeface="HP Simplified Light" panose="020B0404020204020204" pitchFamily="34" charset="0"/>
              </a:rPr>
              <a:t>th</a:t>
            </a:r>
            <a:r>
              <a:rPr lang="en-US" sz="2200" dirty="0">
                <a:latin typeface="HP Simplified Light" panose="020B0404020204020204" pitchFamily="34" charset="0"/>
              </a:rPr>
              <a:t> Senior Officials’ Meeting</a:t>
            </a:r>
          </a:p>
        </p:txBody>
      </p:sp>
      <p:sp>
        <p:nvSpPr>
          <p:cNvPr id="20" name="Oval 19"/>
          <p:cNvSpPr>
            <a:spLocks/>
          </p:cNvSpPr>
          <p:nvPr/>
        </p:nvSpPr>
        <p:spPr>
          <a:xfrm>
            <a:off x="633803" y="4558699"/>
            <a:ext cx="1260000" cy="126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71981" tIns="91416" rIns="71981" bIns="91416" numCol="1" anchor="ctr" anchorCtr="1" compatLnSpc="1">
            <a:prstTxWarp prst="textNoShape">
              <a:avLst/>
            </a:prstTxWarp>
          </a:bodyPr>
          <a:lstStyle/>
          <a:p>
            <a:r>
              <a:rPr lang="en-US" sz="4399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90420008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618"/>
          </a:xfrm>
        </p:spPr>
      </p:pic>
    </p:spTree>
    <p:extLst>
      <p:ext uri="{BB962C8B-B14F-4D97-AF65-F5344CB8AC3E}">
        <p14:creationId xmlns:p14="http://schemas.microsoft.com/office/powerpoint/2010/main" val="912884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3688</TotalTime>
  <Words>432</Words>
  <Application>Microsoft Office PowerPoint</Application>
  <PresentationFormat>Widescreen</PresentationFormat>
  <Paragraphs>119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Unicode MS</vt:lpstr>
      <vt:lpstr>Calibri</vt:lpstr>
      <vt:lpstr>Calibri Light</vt:lpstr>
      <vt:lpstr>HelvLight</vt:lpstr>
      <vt:lpstr>HP Simplified Light</vt:lpstr>
      <vt:lpstr>Tw Cen MT</vt:lpstr>
      <vt:lpstr>Office Theme</vt:lpstr>
      <vt:lpstr>PowerPoint Presentation</vt:lpstr>
      <vt:lpstr>RECRUITMENT MECHANISM FOR DED’S APPOINTMENT</vt:lpstr>
      <vt:lpstr>VACANCY ANNOUNCEMENT</vt:lpstr>
      <vt:lpstr>DATA RECOLLECTION</vt:lpstr>
      <vt:lpstr>THE APPOINTMENT COMMITTEE</vt:lpstr>
      <vt:lpstr>RECOMMENDATION LIST </vt:lpstr>
      <vt:lpstr>RECOMMENDATION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reihan raisuli</dc:creator>
  <cp:lastModifiedBy>ILHAM PERINTIS</cp:lastModifiedBy>
  <cp:revision>246</cp:revision>
  <cp:lastPrinted>2016-10-29T09:36:53Z</cp:lastPrinted>
  <dcterms:created xsi:type="dcterms:W3CDTF">2016-09-05T19:41:43Z</dcterms:created>
  <dcterms:modified xsi:type="dcterms:W3CDTF">2016-11-01T01:10:56Z</dcterms:modified>
</cp:coreProperties>
</file>