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8"/>
  </p:notesMasterIdLst>
  <p:handoutMasterIdLst>
    <p:handoutMasterId r:id="rId9"/>
  </p:handoutMasterIdLst>
  <p:sldIdLst>
    <p:sldId id="419" r:id="rId4"/>
    <p:sldId id="420" r:id="rId5"/>
    <p:sldId id="421" r:id="rId6"/>
    <p:sldId id="422" r:id="rId7"/>
  </p:sldIdLst>
  <p:sldSz cx="9144000" cy="6858000" type="screen4x3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BFF"/>
    <a:srgbClr val="004821"/>
    <a:srgbClr val="00180B"/>
    <a:srgbClr val="FCF7B6"/>
    <a:srgbClr val="FBF49B"/>
    <a:srgbClr val="F9EF73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3787" autoAdjust="0"/>
  </p:normalViewPr>
  <p:slideViewPr>
    <p:cSldViewPr>
      <p:cViewPr varScale="1">
        <p:scale>
          <a:sx n="47" d="100"/>
          <a:sy n="47" d="100"/>
        </p:scale>
        <p:origin x="3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E9CAB735-4752-467C-AC14-D2A90D932E51}" type="datetimeFigureOut">
              <a:rPr lang="en-US" smtClean="0"/>
              <a:t>23-Jun-19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33EE4E4F-9D29-49F4-9447-3F5E3BE4C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F7CE871E-026F-4E24-BBF4-1AF3B3EC192A}" type="datetimeFigureOut">
              <a:rPr lang="en-US" smtClean="0"/>
              <a:t>23-Jun-19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B91E0142-4B67-4C74-8EAA-A31313B6FB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89050" cy="752475"/>
          </a:xfrm>
        </p:spPr>
        <p:txBody>
          <a:bodyPr lIns="0" tIns="0" rIns="0" bIns="0">
            <a:normAutofit/>
          </a:bodyPr>
          <a:lstStyle>
            <a:lvl1pPr algn="l"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48" y="6376092"/>
            <a:ext cx="1233903" cy="481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6376092"/>
            <a:ext cx="1233903" cy="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D5AF-A017-4C0E-90AA-32F3F7A7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Seafood Inspection &amp; Monitoring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F9C2-B507-4A0D-BBEF-90B7D65D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Establishes permitting, data reporting, and recordkeeping requirements for seafood importers</a:t>
            </a:r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r>
              <a:rPr lang="en-US" dirty="0"/>
              <a:t>Engage internationally</a:t>
            </a:r>
          </a:p>
          <a:p>
            <a:r>
              <a:rPr lang="en-US" dirty="0"/>
              <a:t>Enhance enforcement</a:t>
            </a:r>
          </a:p>
          <a:p>
            <a:r>
              <a:rPr lang="en-US" dirty="0"/>
              <a:t>Strengthen partnerships</a:t>
            </a:r>
          </a:p>
          <a:p>
            <a:r>
              <a:rPr lang="en-US" dirty="0"/>
              <a:t>Establish seafood traceability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9B180-85C3-4540-BE05-11C5752DB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0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4EB5-F5C2-43F6-A009-BFD186CD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1F06-1041-4AEF-AF4C-ADCF76CF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r>
              <a:rPr lang="en-US" dirty="0"/>
              <a:t>Tunas: yellowfin, skipjack, bigeye, bluefin, albacore </a:t>
            </a:r>
          </a:p>
          <a:p>
            <a:r>
              <a:rPr lang="en-US" dirty="0"/>
              <a:t>Dolphinfish/mahi </a:t>
            </a:r>
            <a:r>
              <a:rPr lang="en-US" dirty="0" err="1"/>
              <a:t>mahi</a:t>
            </a:r>
            <a:endParaRPr lang="en-US" dirty="0"/>
          </a:p>
          <a:p>
            <a:r>
              <a:rPr lang="en-US" dirty="0"/>
              <a:t>Grouper</a:t>
            </a:r>
          </a:p>
          <a:p>
            <a:r>
              <a:rPr lang="en-US" dirty="0"/>
              <a:t>Red snapper</a:t>
            </a:r>
          </a:p>
          <a:p>
            <a:r>
              <a:rPr lang="en-US" dirty="0"/>
              <a:t>Sea cucumber</a:t>
            </a:r>
          </a:p>
          <a:p>
            <a:r>
              <a:rPr lang="en-US" dirty="0"/>
              <a:t>Sharks</a:t>
            </a:r>
          </a:p>
          <a:p>
            <a:r>
              <a:rPr lang="en-US" dirty="0"/>
              <a:t>Shrimp*</a:t>
            </a:r>
          </a:p>
          <a:p>
            <a:pPr marL="0" indent="0">
              <a:buNone/>
            </a:pPr>
            <a:r>
              <a:rPr lang="en-US" b="1" i="1" dirty="0"/>
              <a:t>Others</a:t>
            </a:r>
          </a:p>
          <a:p>
            <a:r>
              <a:rPr lang="en-US" dirty="0"/>
              <a:t>Abalone*</a:t>
            </a:r>
          </a:p>
          <a:p>
            <a:r>
              <a:rPr lang="en-US" dirty="0"/>
              <a:t>Atlantic cod</a:t>
            </a:r>
          </a:p>
          <a:p>
            <a:r>
              <a:rPr lang="en-US" dirty="0"/>
              <a:t>Blue crab (Atlantic)</a:t>
            </a:r>
          </a:p>
          <a:p>
            <a:r>
              <a:rPr lang="en-US" dirty="0"/>
              <a:t>Red king crab</a:t>
            </a:r>
          </a:p>
          <a:p>
            <a:r>
              <a:rPr lang="en-US" dirty="0"/>
              <a:t>Pacific cod</a:t>
            </a:r>
          </a:p>
          <a:p>
            <a:r>
              <a:rPr lang="en-US" dirty="0"/>
              <a:t>Swordfish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9F542-BE6B-4644-8382-AA8581B06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B8E0-A750-4C6C-B1F6-5F0B410A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Information (from Importer of Record)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7E9B-A370-479D-9292-8E226380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and flag of vessel</a:t>
            </a:r>
          </a:p>
          <a:p>
            <a:r>
              <a:rPr lang="en-US" dirty="0"/>
              <a:t>Evidence of license (if required in country)</a:t>
            </a:r>
          </a:p>
          <a:p>
            <a:r>
              <a:rPr lang="en-US" dirty="0"/>
              <a:t>Fishing area</a:t>
            </a:r>
          </a:p>
          <a:p>
            <a:r>
              <a:rPr lang="en-US" dirty="0"/>
              <a:t>Gear used</a:t>
            </a:r>
          </a:p>
          <a:p>
            <a:r>
              <a:rPr lang="en-US" dirty="0"/>
              <a:t>Species, weight at landing</a:t>
            </a:r>
          </a:p>
          <a:p>
            <a:r>
              <a:rPr lang="en-US" dirty="0"/>
              <a:t>Landing date and location</a:t>
            </a:r>
          </a:p>
          <a:p>
            <a:r>
              <a:rPr lang="en-US" dirty="0"/>
              <a:t>Name of entity to which fish was landed/delivered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DB54E-FF29-4CF5-9579-4833B3E625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9F9E-8DB5-4B8B-9BE1-854FB434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2549E-3433-4BDB-84A2-BB0A8793D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boat exception (&lt;12 m, 20 gross tons):</a:t>
            </a:r>
          </a:p>
          <a:p>
            <a:pPr lvl="1"/>
            <a:r>
              <a:rPr lang="en-US" dirty="0"/>
              <a:t>Catches can be aggregated and the first buyer substituted as </a:t>
            </a:r>
            <a:r>
              <a:rPr lang="en-US"/>
              <a:t>vessel if catch </a:t>
            </a:r>
            <a:r>
              <a:rPr lang="en-US" dirty="0"/>
              <a:t>is from the same landing site and landing day</a:t>
            </a:r>
          </a:p>
          <a:p>
            <a:r>
              <a:rPr lang="en-US" dirty="0"/>
              <a:t>Aggregation of record:</a:t>
            </a:r>
          </a:p>
          <a:p>
            <a:pPr lvl="1"/>
            <a:r>
              <a:rPr lang="en-US" dirty="0"/>
              <a:t>A record is required for each landing event represented in a shipment, but the fish can be grouped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83A9D-AFB5-4D70-BE18-0DB3E5E79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53186"/>
      </p:ext>
    </p:extLst>
  </p:cSld>
  <p:clrMapOvr>
    <a:masterClrMapping/>
  </p:clrMapOvr>
</p:sld>
</file>

<file path=ppt/theme/theme1.xml><?xml version="1.0" encoding="utf-8"?>
<a:theme xmlns:a="http://schemas.openxmlformats.org/drawingml/2006/main" name="noaa theme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 theme</Template>
  <TotalTime>26269</TotalTime>
  <Words>174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noaa theme</vt:lpstr>
      <vt:lpstr>NOAA Divider Slides</vt:lpstr>
      <vt:lpstr>NOAA Title Options</vt:lpstr>
      <vt:lpstr>Seafood Inspection &amp; Monitoring Program</vt:lpstr>
      <vt:lpstr>Priority Species</vt:lpstr>
      <vt:lpstr>Required Information (from Importer of Record)</vt:lpstr>
      <vt:lpstr>Nuances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Harley</dc:creator>
  <cp:lastModifiedBy>Josh Nowlis</cp:lastModifiedBy>
  <cp:revision>478</cp:revision>
  <cp:lastPrinted>2015-01-16T21:06:26Z</cp:lastPrinted>
  <dcterms:created xsi:type="dcterms:W3CDTF">2015-01-08T23:50:07Z</dcterms:created>
  <dcterms:modified xsi:type="dcterms:W3CDTF">2019-06-23T21:19:36Z</dcterms:modified>
</cp:coreProperties>
</file>