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0"/>
  </p:normalViewPr>
  <p:slideViewPr>
    <p:cSldViewPr snapToGrid="0" snapToObjects="1">
      <p:cViewPr varScale="1">
        <p:scale>
          <a:sx n="95" d="100"/>
          <a:sy n="95" d="100"/>
        </p:scale>
        <p:origin x="200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7BA9-D367-4E4B-B7CE-360FA5D526CB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BC79A-7232-6A47-9E16-924840667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6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7BA9-D367-4E4B-B7CE-360FA5D526CB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BC79A-7232-6A47-9E16-924840667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56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7BA9-D367-4E4B-B7CE-360FA5D526CB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BC79A-7232-6A47-9E16-924840667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7BA9-D367-4E4B-B7CE-360FA5D526CB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BC79A-7232-6A47-9E16-924840667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2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7BA9-D367-4E4B-B7CE-360FA5D526CB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BC79A-7232-6A47-9E16-924840667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3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7BA9-D367-4E4B-B7CE-360FA5D526CB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BC79A-7232-6A47-9E16-924840667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2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7BA9-D367-4E4B-B7CE-360FA5D526CB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BC79A-7232-6A47-9E16-924840667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8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7BA9-D367-4E4B-B7CE-360FA5D526CB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BC79A-7232-6A47-9E16-924840667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7BA9-D367-4E4B-B7CE-360FA5D526CB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BC79A-7232-6A47-9E16-924840667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1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7BA9-D367-4E4B-B7CE-360FA5D526CB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BC79A-7232-6A47-9E16-924840667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4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7BA9-D367-4E4B-B7CE-360FA5D526CB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BC79A-7232-6A47-9E16-924840667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B7BA9-D367-4E4B-B7CE-360FA5D526CB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BC79A-7232-6A47-9E16-924840667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 1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3365"/>
            <a:ext cx="9144000" cy="1655762"/>
          </a:xfrm>
        </p:spPr>
        <p:txBody>
          <a:bodyPr/>
          <a:lstStyle/>
          <a:p>
            <a:r>
              <a:rPr lang="en-US" dirty="0" smtClean="0"/>
              <a:t>Manado, </a:t>
            </a:r>
            <a:r>
              <a:rPr lang="en-US" smtClean="0"/>
              <a:t>23 October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64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Situation</a:t>
            </a:r>
          </a:p>
          <a:p>
            <a:pPr lvl="1"/>
            <a:r>
              <a:rPr lang="en-US" dirty="0" smtClean="0"/>
              <a:t>CTI-CFF Website Revamping based on stakeholders input</a:t>
            </a:r>
          </a:p>
          <a:p>
            <a:pPr lvl="1"/>
            <a:r>
              <a:rPr lang="en-US" dirty="0" smtClean="0"/>
              <a:t>IEC </a:t>
            </a:r>
            <a:r>
              <a:rPr lang="mr-IN" dirty="0" smtClean="0"/>
              <a:t>–</a:t>
            </a:r>
            <a:r>
              <a:rPr lang="en-US" dirty="0" smtClean="0"/>
              <a:t> Information, Education, &amp; Communication</a:t>
            </a:r>
          </a:p>
          <a:p>
            <a:pPr lvl="1"/>
            <a:r>
              <a:rPr lang="en-US" dirty="0" smtClean="0"/>
              <a:t>Useful, User-Friendly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7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&amp;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Mission &amp; Vision</a:t>
            </a:r>
          </a:p>
          <a:p>
            <a:pPr lvl="1"/>
            <a:r>
              <a:rPr lang="en-US" dirty="0" smtClean="0"/>
              <a:t>To address the IEC and to strengthen the existence of Permanent CTI-CFF Regional Secretariat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52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Staff, such as hiring the professional web developer </a:t>
            </a:r>
          </a:p>
          <a:p>
            <a:r>
              <a:rPr lang="en-US" dirty="0" smtClean="0"/>
              <a:t>technology &amp; support, such as </a:t>
            </a:r>
            <a:r>
              <a:rPr lang="en-US" dirty="0" err="1" smtClean="0"/>
              <a:t>softwares</a:t>
            </a:r>
            <a:r>
              <a:rPr lang="en-US" dirty="0" smtClean="0"/>
              <a:t> and internet connection</a:t>
            </a:r>
          </a:p>
          <a:p>
            <a:r>
              <a:rPr lang="en-US" dirty="0" smtClean="0"/>
              <a:t>Research base, such as creating algorithm, building system, and analyzing the needs of developing website (mathematical approach) </a:t>
            </a:r>
          </a:p>
          <a:p>
            <a:r>
              <a:rPr lang="en-US" dirty="0" smtClean="0"/>
              <a:t>Time to build and develop the product (website)</a:t>
            </a:r>
          </a:p>
          <a:p>
            <a:r>
              <a:rPr lang="en-US" dirty="0" smtClean="0"/>
              <a:t>Money (supporting the those materials needed)</a:t>
            </a:r>
          </a:p>
          <a:p>
            <a:r>
              <a:rPr lang="en-US" dirty="0" smtClean="0"/>
              <a:t>Equipment, such as </a:t>
            </a:r>
            <a:r>
              <a:rPr lang="en-US" dirty="0" err="1" smtClean="0"/>
              <a:t>hardwares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729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do </a:t>
            </a:r>
            <a:r>
              <a:rPr lang="mr-IN" dirty="0" smtClean="0"/>
              <a:t>–</a:t>
            </a:r>
            <a:r>
              <a:rPr lang="en-US" dirty="0" smtClean="0"/>
              <a:t> Activities 	</a:t>
            </a:r>
          </a:p>
          <a:p>
            <a:pPr lvl="1"/>
            <a:r>
              <a:rPr lang="en-US" dirty="0" smtClean="0"/>
              <a:t>Develop the new website structure</a:t>
            </a:r>
          </a:p>
          <a:p>
            <a:pPr lvl="1"/>
            <a:r>
              <a:rPr lang="en-US" dirty="0" smtClean="0"/>
              <a:t>Update information</a:t>
            </a:r>
          </a:p>
          <a:p>
            <a:pPr lvl="1"/>
            <a:r>
              <a:rPr lang="en-US" dirty="0" smtClean="0"/>
              <a:t>Socialize the web</a:t>
            </a:r>
          </a:p>
          <a:p>
            <a:pPr lvl="1"/>
            <a:r>
              <a:rPr lang="en-US" dirty="0" smtClean="0"/>
              <a:t>Work with partners</a:t>
            </a:r>
          </a:p>
          <a:p>
            <a:r>
              <a:rPr lang="en-US" dirty="0" smtClean="0"/>
              <a:t>Who do we reach</a:t>
            </a:r>
          </a:p>
          <a:p>
            <a:pPr lvl="1"/>
            <a:r>
              <a:rPr lang="en-US" dirty="0" smtClean="0"/>
              <a:t>Partners from Technical Working Group</a:t>
            </a:r>
          </a:p>
          <a:p>
            <a:pPr lvl="1"/>
            <a:r>
              <a:rPr lang="en-US" dirty="0" smtClean="0"/>
              <a:t>NCCs</a:t>
            </a:r>
          </a:p>
          <a:p>
            <a:pPr lvl="1"/>
            <a:r>
              <a:rPr lang="en-US" dirty="0" smtClean="0"/>
              <a:t>Media and related stakeholders (society or random visitor)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3539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-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Short Term</a:t>
            </a:r>
          </a:p>
          <a:p>
            <a:pPr lvl="1"/>
            <a:r>
              <a:rPr lang="en-US" dirty="0" smtClean="0"/>
              <a:t>Awareness of CTI</a:t>
            </a:r>
          </a:p>
          <a:p>
            <a:pPr lvl="1"/>
            <a:r>
              <a:rPr lang="en-US" dirty="0" smtClean="0"/>
              <a:t>Knowledge of CTI</a:t>
            </a:r>
          </a:p>
          <a:p>
            <a:pPr lvl="1"/>
            <a:r>
              <a:rPr lang="en-US" dirty="0" smtClean="0"/>
              <a:t>Overview the perception/interpretation/opinion regarding CTI-CFF</a:t>
            </a:r>
          </a:p>
          <a:p>
            <a:pPr lvl="1"/>
            <a:endParaRPr lang="en-US" dirty="0"/>
          </a:p>
          <a:p>
            <a:r>
              <a:rPr lang="en-US" dirty="0" smtClean="0"/>
              <a:t>Medium Term</a:t>
            </a:r>
          </a:p>
          <a:p>
            <a:pPr lvl="1"/>
            <a:r>
              <a:rPr lang="en-US" dirty="0" smtClean="0"/>
              <a:t>Behavior change (open the opportunity to contribute in our Goals)</a:t>
            </a:r>
          </a:p>
          <a:p>
            <a:pPr lvl="1"/>
            <a:r>
              <a:rPr lang="en-US" dirty="0" smtClean="0"/>
              <a:t>Aspiration/motivation (obtaining aspiration from the visitors e.g. stakeholders, NCC, and partners)</a:t>
            </a:r>
            <a:endParaRPr lang="en-US" dirty="0" smtClean="0"/>
          </a:p>
          <a:p>
            <a:pPr lvl="1"/>
            <a:r>
              <a:rPr lang="en-US" dirty="0" smtClean="0"/>
              <a:t>Change in Policy/decision making (to get the best perception/knowledge about CTI-CFF)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Long term</a:t>
            </a:r>
          </a:p>
          <a:p>
            <a:pPr lvl="1"/>
            <a:r>
              <a:rPr lang="en-US" dirty="0" smtClean="0"/>
              <a:t>Skills transferring (to attract the internship student for learning further about CTI-CFF)</a:t>
            </a:r>
          </a:p>
          <a:p>
            <a:pPr lvl="1"/>
            <a:r>
              <a:rPr lang="en-US" dirty="0" smtClean="0"/>
              <a:t>Social environmental (to spread the updated information/news regarding CTI-CFF)</a:t>
            </a:r>
          </a:p>
          <a:p>
            <a:pPr lvl="1"/>
            <a:r>
              <a:rPr lang="en-US" dirty="0" smtClean="0"/>
              <a:t>Sustainable environment (to encourage the society for protecting environment in CTI-CFF scope)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666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and technical supports assistance (budget and human resources)</a:t>
            </a:r>
          </a:p>
          <a:p>
            <a:r>
              <a:rPr lang="en-US" dirty="0" smtClean="0"/>
              <a:t>Sufficient and proficient information from NCCs, CTI Partners in providing information (supporting material, research base from those partners)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98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 visit from the readers to the website (to fulfill the needs of visitors in academic, social, and government)</a:t>
            </a:r>
          </a:p>
          <a:p>
            <a:r>
              <a:rPr lang="en-US" dirty="0" smtClean="0"/>
              <a:t>Feedback from visitors (comment and opinion)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817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Calculating the number of hits;</a:t>
            </a:r>
          </a:p>
          <a:p>
            <a:pPr marL="514350" indent="-514350">
              <a:buAutoNum type="arabicPeriod"/>
            </a:pPr>
            <a:r>
              <a:rPr lang="en-US" dirty="0" smtClean="0"/>
              <a:t>Visitor profiles (including the region, country, age, sex, and institution)</a:t>
            </a:r>
          </a:p>
          <a:p>
            <a:pPr marL="514350" indent="-514350">
              <a:buAutoNum type="arabicPeriod"/>
            </a:pPr>
            <a:r>
              <a:rPr lang="en-US" dirty="0" smtClean="0"/>
              <a:t>Rate Engagement (the number of shared information in any social media and the other pages)</a:t>
            </a:r>
          </a:p>
          <a:p>
            <a:pPr marL="514350" indent="-514350">
              <a:buAutoNum type="arabicPeriod"/>
            </a:pPr>
            <a:r>
              <a:rPr lang="en-US" dirty="0" smtClean="0"/>
              <a:t>Downloaded documents (the number of downloaded documents and of the most reaching RPOA goals)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6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342</Words>
  <Application>Microsoft Macintosh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Mangal</vt:lpstr>
      <vt:lpstr>Arial</vt:lpstr>
      <vt:lpstr>Office Theme</vt:lpstr>
      <vt:lpstr>Group 1 Presentation</vt:lpstr>
      <vt:lpstr>Situation </vt:lpstr>
      <vt:lpstr>Mission &amp; Vision</vt:lpstr>
      <vt:lpstr>Input</vt:lpstr>
      <vt:lpstr>Output</vt:lpstr>
      <vt:lpstr>Outcomes - Impact</vt:lpstr>
      <vt:lpstr>Assumptions</vt:lpstr>
      <vt:lpstr>External Factors</vt:lpstr>
      <vt:lpstr>Evaluation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1 Presentation</dc:title>
  <dc:creator>Microsoft Office User</dc:creator>
  <cp:lastModifiedBy>Microsoft Office User</cp:lastModifiedBy>
  <cp:revision>9</cp:revision>
  <dcterms:created xsi:type="dcterms:W3CDTF">2017-10-23T03:41:15Z</dcterms:created>
  <dcterms:modified xsi:type="dcterms:W3CDTF">2017-10-23T05:00:17Z</dcterms:modified>
</cp:coreProperties>
</file>